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54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399E5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399E5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rgbClr val="399E5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1E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2602" y="3486804"/>
            <a:ext cx="8522211" cy="4478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622743" y="1371686"/>
            <a:ext cx="3005144" cy="870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2962956" y="1371686"/>
            <a:ext cx="3005133" cy="78701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2962956" y="9067786"/>
            <a:ext cx="3005455" cy="1005205"/>
          </a:xfrm>
          <a:custGeom>
            <a:avLst/>
            <a:gdLst/>
            <a:ahLst/>
            <a:cxnLst/>
            <a:rect l="l" t="t" r="r" b="b"/>
            <a:pathLst>
              <a:path w="3005455" h="1005204">
                <a:moveTo>
                  <a:pt x="3005133" y="0"/>
                </a:moveTo>
                <a:lnTo>
                  <a:pt x="0" y="0"/>
                </a:lnTo>
                <a:lnTo>
                  <a:pt x="0" y="1005204"/>
                </a:lnTo>
                <a:lnTo>
                  <a:pt x="3005133" y="1005204"/>
                </a:lnTo>
                <a:lnTo>
                  <a:pt x="3005133" y="0"/>
                </a:lnTo>
                <a:close/>
              </a:path>
            </a:pathLst>
          </a:custGeom>
          <a:solidFill>
            <a:srgbClr val="0D0A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6303169" y="1371686"/>
            <a:ext cx="3005144" cy="87013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2738" y="5013817"/>
            <a:ext cx="18398622" cy="1277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1" i="0">
                <a:solidFill>
                  <a:srgbClr val="399E5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B0AD76-9FF6-46C5-BF00-2D3F8264693C}"/>
              </a:ext>
            </a:extLst>
          </p:cNvPr>
          <p:cNvSpPr/>
          <p:nvPr/>
        </p:nvSpPr>
        <p:spPr>
          <a:xfrm>
            <a:off x="298450" y="3567430"/>
            <a:ext cx="8839200" cy="6019800"/>
          </a:xfrm>
          <a:prstGeom prst="rect">
            <a:avLst/>
          </a:prstGeom>
          <a:solidFill>
            <a:srgbClr val="F1E1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64651" y="1397402"/>
            <a:ext cx="8807450" cy="8807450"/>
          </a:xfrm>
          <a:custGeom>
            <a:avLst/>
            <a:gdLst/>
            <a:ahLst/>
            <a:cxnLst/>
            <a:rect l="l" t="t" r="r" b="b"/>
            <a:pathLst>
              <a:path w="8807450" h="8807450">
                <a:moveTo>
                  <a:pt x="4403468" y="0"/>
                </a:moveTo>
                <a:lnTo>
                  <a:pt x="4355211" y="258"/>
                </a:lnTo>
                <a:lnTo>
                  <a:pt x="4307079" y="1034"/>
                </a:lnTo>
                <a:lnTo>
                  <a:pt x="4259073" y="2322"/>
                </a:lnTo>
                <a:lnTo>
                  <a:pt x="4211196" y="4122"/>
                </a:lnTo>
                <a:lnTo>
                  <a:pt x="4163451" y="6430"/>
                </a:lnTo>
                <a:lnTo>
                  <a:pt x="4115840" y="9243"/>
                </a:lnTo>
                <a:lnTo>
                  <a:pt x="4068366" y="12559"/>
                </a:lnTo>
                <a:lnTo>
                  <a:pt x="4021032" y="16376"/>
                </a:lnTo>
                <a:lnTo>
                  <a:pt x="3973840" y="20691"/>
                </a:lnTo>
                <a:lnTo>
                  <a:pt x="3926792" y="25500"/>
                </a:lnTo>
                <a:lnTo>
                  <a:pt x="3879893" y="30802"/>
                </a:lnTo>
                <a:lnTo>
                  <a:pt x="3833143" y="36594"/>
                </a:lnTo>
                <a:lnTo>
                  <a:pt x="3786546" y="42873"/>
                </a:lnTo>
                <a:lnTo>
                  <a:pt x="3740105" y="49637"/>
                </a:lnTo>
                <a:lnTo>
                  <a:pt x="3693822" y="56883"/>
                </a:lnTo>
                <a:lnTo>
                  <a:pt x="3647699" y="64607"/>
                </a:lnTo>
                <a:lnTo>
                  <a:pt x="3601740" y="72809"/>
                </a:lnTo>
                <a:lnTo>
                  <a:pt x="3555946" y="81484"/>
                </a:lnTo>
                <a:lnTo>
                  <a:pt x="3510321" y="90631"/>
                </a:lnTo>
                <a:lnTo>
                  <a:pt x="3464868" y="100247"/>
                </a:lnTo>
                <a:lnTo>
                  <a:pt x="3419588" y="110329"/>
                </a:lnTo>
                <a:lnTo>
                  <a:pt x="3374485" y="120874"/>
                </a:lnTo>
                <a:lnTo>
                  <a:pt x="3329560" y="131880"/>
                </a:lnTo>
                <a:lnTo>
                  <a:pt x="3284818" y="143345"/>
                </a:lnTo>
                <a:lnTo>
                  <a:pt x="3240260" y="155265"/>
                </a:lnTo>
                <a:lnTo>
                  <a:pt x="3195889" y="167638"/>
                </a:lnTo>
                <a:lnTo>
                  <a:pt x="3151707" y="180461"/>
                </a:lnTo>
                <a:lnTo>
                  <a:pt x="3107718" y="193732"/>
                </a:lnTo>
                <a:lnTo>
                  <a:pt x="3063923" y="207448"/>
                </a:lnTo>
                <a:lnTo>
                  <a:pt x="3020327" y="221607"/>
                </a:lnTo>
                <a:lnTo>
                  <a:pt x="2976930" y="236205"/>
                </a:lnTo>
                <a:lnTo>
                  <a:pt x="2933736" y="251240"/>
                </a:lnTo>
                <a:lnTo>
                  <a:pt x="2890748" y="266710"/>
                </a:lnTo>
                <a:lnTo>
                  <a:pt x="2847967" y="282612"/>
                </a:lnTo>
                <a:lnTo>
                  <a:pt x="2805398" y="298943"/>
                </a:lnTo>
                <a:lnTo>
                  <a:pt x="2763041" y="315701"/>
                </a:lnTo>
                <a:lnTo>
                  <a:pt x="2720901" y="332883"/>
                </a:lnTo>
                <a:lnTo>
                  <a:pt x="2678979" y="350486"/>
                </a:lnTo>
                <a:lnTo>
                  <a:pt x="2637279" y="368508"/>
                </a:lnTo>
                <a:lnTo>
                  <a:pt x="2595802" y="386946"/>
                </a:lnTo>
                <a:lnTo>
                  <a:pt x="2554552" y="405797"/>
                </a:lnTo>
                <a:lnTo>
                  <a:pt x="2513531" y="425059"/>
                </a:lnTo>
                <a:lnTo>
                  <a:pt x="2472742" y="444730"/>
                </a:lnTo>
                <a:lnTo>
                  <a:pt x="2432187" y="464806"/>
                </a:lnTo>
                <a:lnTo>
                  <a:pt x="2391869" y="485285"/>
                </a:lnTo>
                <a:lnTo>
                  <a:pt x="2351791" y="506164"/>
                </a:lnTo>
                <a:lnTo>
                  <a:pt x="2311955" y="527441"/>
                </a:lnTo>
                <a:lnTo>
                  <a:pt x="2272364" y="549113"/>
                </a:lnTo>
                <a:lnTo>
                  <a:pt x="2233021" y="571177"/>
                </a:lnTo>
                <a:lnTo>
                  <a:pt x="2193928" y="593631"/>
                </a:lnTo>
                <a:lnTo>
                  <a:pt x="2155088" y="616472"/>
                </a:lnTo>
                <a:lnTo>
                  <a:pt x="2116503" y="639698"/>
                </a:lnTo>
                <a:lnTo>
                  <a:pt x="2078176" y="663306"/>
                </a:lnTo>
                <a:lnTo>
                  <a:pt x="2040110" y="687292"/>
                </a:lnTo>
                <a:lnTo>
                  <a:pt x="2002308" y="711656"/>
                </a:lnTo>
                <a:lnTo>
                  <a:pt x="1964771" y="736393"/>
                </a:lnTo>
                <a:lnTo>
                  <a:pt x="1927503" y="761502"/>
                </a:lnTo>
                <a:lnTo>
                  <a:pt x="1890506" y="786979"/>
                </a:lnTo>
                <a:lnTo>
                  <a:pt x="1853783" y="812823"/>
                </a:lnTo>
                <a:lnTo>
                  <a:pt x="1817337" y="839030"/>
                </a:lnTo>
                <a:lnTo>
                  <a:pt x="1781170" y="865597"/>
                </a:lnTo>
                <a:lnTo>
                  <a:pt x="1745285" y="892523"/>
                </a:lnTo>
                <a:lnTo>
                  <a:pt x="1709684" y="919804"/>
                </a:lnTo>
                <a:lnTo>
                  <a:pt x="1674370" y="947439"/>
                </a:lnTo>
                <a:lnTo>
                  <a:pt x="1639346" y="975423"/>
                </a:lnTo>
                <a:lnTo>
                  <a:pt x="1604614" y="1003755"/>
                </a:lnTo>
                <a:lnTo>
                  <a:pt x="1570177" y="1032433"/>
                </a:lnTo>
                <a:lnTo>
                  <a:pt x="1536038" y="1061452"/>
                </a:lnTo>
                <a:lnTo>
                  <a:pt x="1502199" y="1090811"/>
                </a:lnTo>
                <a:lnTo>
                  <a:pt x="1468663" y="1120508"/>
                </a:lnTo>
                <a:lnTo>
                  <a:pt x="1435432" y="1150539"/>
                </a:lnTo>
                <a:lnTo>
                  <a:pt x="1402510" y="1180901"/>
                </a:lnTo>
                <a:lnTo>
                  <a:pt x="1369898" y="1211593"/>
                </a:lnTo>
                <a:lnTo>
                  <a:pt x="1337600" y="1242611"/>
                </a:lnTo>
                <a:lnTo>
                  <a:pt x="1305617" y="1273954"/>
                </a:lnTo>
                <a:lnTo>
                  <a:pt x="1273954" y="1305617"/>
                </a:lnTo>
                <a:lnTo>
                  <a:pt x="1242611" y="1337600"/>
                </a:lnTo>
                <a:lnTo>
                  <a:pt x="1211593" y="1369898"/>
                </a:lnTo>
                <a:lnTo>
                  <a:pt x="1180901" y="1402510"/>
                </a:lnTo>
                <a:lnTo>
                  <a:pt x="1150539" y="1435432"/>
                </a:lnTo>
                <a:lnTo>
                  <a:pt x="1120508" y="1468663"/>
                </a:lnTo>
                <a:lnTo>
                  <a:pt x="1090811" y="1502199"/>
                </a:lnTo>
                <a:lnTo>
                  <a:pt x="1061452" y="1536038"/>
                </a:lnTo>
                <a:lnTo>
                  <a:pt x="1032433" y="1570177"/>
                </a:lnTo>
                <a:lnTo>
                  <a:pt x="1003755" y="1604614"/>
                </a:lnTo>
                <a:lnTo>
                  <a:pt x="975423" y="1639346"/>
                </a:lnTo>
                <a:lnTo>
                  <a:pt x="947439" y="1674370"/>
                </a:lnTo>
                <a:lnTo>
                  <a:pt x="919804" y="1709684"/>
                </a:lnTo>
                <a:lnTo>
                  <a:pt x="892523" y="1745285"/>
                </a:lnTo>
                <a:lnTo>
                  <a:pt x="865597" y="1781170"/>
                </a:lnTo>
                <a:lnTo>
                  <a:pt x="839030" y="1817337"/>
                </a:lnTo>
                <a:lnTo>
                  <a:pt x="812823" y="1853783"/>
                </a:lnTo>
                <a:lnTo>
                  <a:pt x="786979" y="1890506"/>
                </a:lnTo>
                <a:lnTo>
                  <a:pt x="761502" y="1927503"/>
                </a:lnTo>
                <a:lnTo>
                  <a:pt x="736393" y="1964771"/>
                </a:lnTo>
                <a:lnTo>
                  <a:pt x="711656" y="2002308"/>
                </a:lnTo>
                <a:lnTo>
                  <a:pt x="687292" y="2040110"/>
                </a:lnTo>
                <a:lnTo>
                  <a:pt x="663306" y="2078176"/>
                </a:lnTo>
                <a:lnTo>
                  <a:pt x="639698" y="2116503"/>
                </a:lnTo>
                <a:lnTo>
                  <a:pt x="616472" y="2155088"/>
                </a:lnTo>
                <a:lnTo>
                  <a:pt x="593631" y="2193928"/>
                </a:lnTo>
                <a:lnTo>
                  <a:pt x="571177" y="2233021"/>
                </a:lnTo>
                <a:lnTo>
                  <a:pt x="549113" y="2272364"/>
                </a:lnTo>
                <a:lnTo>
                  <a:pt x="527441" y="2311955"/>
                </a:lnTo>
                <a:lnTo>
                  <a:pt x="506164" y="2351791"/>
                </a:lnTo>
                <a:lnTo>
                  <a:pt x="485285" y="2391869"/>
                </a:lnTo>
                <a:lnTo>
                  <a:pt x="464806" y="2432187"/>
                </a:lnTo>
                <a:lnTo>
                  <a:pt x="444730" y="2472742"/>
                </a:lnTo>
                <a:lnTo>
                  <a:pt x="425059" y="2513531"/>
                </a:lnTo>
                <a:lnTo>
                  <a:pt x="405797" y="2554552"/>
                </a:lnTo>
                <a:lnTo>
                  <a:pt x="386946" y="2595802"/>
                </a:lnTo>
                <a:lnTo>
                  <a:pt x="368508" y="2637279"/>
                </a:lnTo>
                <a:lnTo>
                  <a:pt x="350486" y="2678979"/>
                </a:lnTo>
                <a:lnTo>
                  <a:pt x="332883" y="2720901"/>
                </a:lnTo>
                <a:lnTo>
                  <a:pt x="315701" y="2763041"/>
                </a:lnTo>
                <a:lnTo>
                  <a:pt x="298943" y="2805398"/>
                </a:lnTo>
                <a:lnTo>
                  <a:pt x="282612" y="2847967"/>
                </a:lnTo>
                <a:lnTo>
                  <a:pt x="266710" y="2890748"/>
                </a:lnTo>
                <a:lnTo>
                  <a:pt x="251240" y="2933736"/>
                </a:lnTo>
                <a:lnTo>
                  <a:pt x="236205" y="2976930"/>
                </a:lnTo>
                <a:lnTo>
                  <a:pt x="221607" y="3020327"/>
                </a:lnTo>
                <a:lnTo>
                  <a:pt x="207448" y="3063923"/>
                </a:lnTo>
                <a:lnTo>
                  <a:pt x="193732" y="3107718"/>
                </a:lnTo>
                <a:lnTo>
                  <a:pt x="180461" y="3151707"/>
                </a:lnTo>
                <a:lnTo>
                  <a:pt x="167638" y="3195889"/>
                </a:lnTo>
                <a:lnTo>
                  <a:pt x="155265" y="3240260"/>
                </a:lnTo>
                <a:lnTo>
                  <a:pt x="143345" y="3284818"/>
                </a:lnTo>
                <a:lnTo>
                  <a:pt x="131880" y="3329560"/>
                </a:lnTo>
                <a:lnTo>
                  <a:pt x="120874" y="3374485"/>
                </a:lnTo>
                <a:lnTo>
                  <a:pt x="110329" y="3419588"/>
                </a:lnTo>
                <a:lnTo>
                  <a:pt x="100247" y="3464868"/>
                </a:lnTo>
                <a:lnTo>
                  <a:pt x="90631" y="3510321"/>
                </a:lnTo>
                <a:lnTo>
                  <a:pt x="81484" y="3555946"/>
                </a:lnTo>
                <a:lnTo>
                  <a:pt x="72809" y="3601740"/>
                </a:lnTo>
                <a:lnTo>
                  <a:pt x="64607" y="3647699"/>
                </a:lnTo>
                <a:lnTo>
                  <a:pt x="56883" y="3693822"/>
                </a:lnTo>
                <a:lnTo>
                  <a:pt x="49637" y="3740105"/>
                </a:lnTo>
                <a:lnTo>
                  <a:pt x="42873" y="3786546"/>
                </a:lnTo>
                <a:lnTo>
                  <a:pt x="36594" y="3833143"/>
                </a:lnTo>
                <a:lnTo>
                  <a:pt x="30802" y="3879893"/>
                </a:lnTo>
                <a:lnTo>
                  <a:pt x="25500" y="3926792"/>
                </a:lnTo>
                <a:lnTo>
                  <a:pt x="20691" y="3973840"/>
                </a:lnTo>
                <a:lnTo>
                  <a:pt x="16376" y="4021032"/>
                </a:lnTo>
                <a:lnTo>
                  <a:pt x="12559" y="4068366"/>
                </a:lnTo>
                <a:lnTo>
                  <a:pt x="9243" y="4115840"/>
                </a:lnTo>
                <a:lnTo>
                  <a:pt x="6430" y="4163451"/>
                </a:lnTo>
                <a:lnTo>
                  <a:pt x="4122" y="4211196"/>
                </a:lnTo>
                <a:lnTo>
                  <a:pt x="2322" y="4259073"/>
                </a:lnTo>
                <a:lnTo>
                  <a:pt x="1034" y="4307079"/>
                </a:lnTo>
                <a:lnTo>
                  <a:pt x="258" y="4355211"/>
                </a:lnTo>
                <a:lnTo>
                  <a:pt x="0" y="4403468"/>
                </a:lnTo>
                <a:lnTo>
                  <a:pt x="258" y="4451724"/>
                </a:lnTo>
                <a:lnTo>
                  <a:pt x="1034" y="4499856"/>
                </a:lnTo>
                <a:lnTo>
                  <a:pt x="2322" y="4547862"/>
                </a:lnTo>
                <a:lnTo>
                  <a:pt x="4122" y="4595739"/>
                </a:lnTo>
                <a:lnTo>
                  <a:pt x="6430" y="4643484"/>
                </a:lnTo>
                <a:lnTo>
                  <a:pt x="9243" y="4691095"/>
                </a:lnTo>
                <a:lnTo>
                  <a:pt x="12559" y="4738569"/>
                </a:lnTo>
                <a:lnTo>
                  <a:pt x="16376" y="4785903"/>
                </a:lnTo>
                <a:lnTo>
                  <a:pt x="20691" y="4833095"/>
                </a:lnTo>
                <a:lnTo>
                  <a:pt x="25500" y="4880143"/>
                </a:lnTo>
                <a:lnTo>
                  <a:pt x="30802" y="4927042"/>
                </a:lnTo>
                <a:lnTo>
                  <a:pt x="36594" y="4973792"/>
                </a:lnTo>
                <a:lnTo>
                  <a:pt x="42873" y="5020389"/>
                </a:lnTo>
                <a:lnTo>
                  <a:pt x="49637" y="5066830"/>
                </a:lnTo>
                <a:lnTo>
                  <a:pt x="56883" y="5113113"/>
                </a:lnTo>
                <a:lnTo>
                  <a:pt x="64607" y="5159236"/>
                </a:lnTo>
                <a:lnTo>
                  <a:pt x="72809" y="5205195"/>
                </a:lnTo>
                <a:lnTo>
                  <a:pt x="81484" y="5250989"/>
                </a:lnTo>
                <a:lnTo>
                  <a:pt x="90631" y="5296614"/>
                </a:lnTo>
                <a:lnTo>
                  <a:pt x="100247" y="5342067"/>
                </a:lnTo>
                <a:lnTo>
                  <a:pt x="110329" y="5387347"/>
                </a:lnTo>
                <a:lnTo>
                  <a:pt x="120874" y="5432450"/>
                </a:lnTo>
                <a:lnTo>
                  <a:pt x="131880" y="5477375"/>
                </a:lnTo>
                <a:lnTo>
                  <a:pt x="143345" y="5522117"/>
                </a:lnTo>
                <a:lnTo>
                  <a:pt x="155265" y="5566675"/>
                </a:lnTo>
                <a:lnTo>
                  <a:pt x="167638" y="5611047"/>
                </a:lnTo>
                <a:lnTo>
                  <a:pt x="180461" y="5655228"/>
                </a:lnTo>
                <a:lnTo>
                  <a:pt x="193732" y="5699217"/>
                </a:lnTo>
                <a:lnTo>
                  <a:pt x="207448" y="5743012"/>
                </a:lnTo>
                <a:lnTo>
                  <a:pt x="221607" y="5786608"/>
                </a:lnTo>
                <a:lnTo>
                  <a:pt x="236205" y="5830005"/>
                </a:lnTo>
                <a:lnTo>
                  <a:pt x="251240" y="5873199"/>
                </a:lnTo>
                <a:lnTo>
                  <a:pt x="266710" y="5916187"/>
                </a:lnTo>
                <a:lnTo>
                  <a:pt x="282612" y="5958968"/>
                </a:lnTo>
                <a:lnTo>
                  <a:pt x="298943" y="6001537"/>
                </a:lnTo>
                <a:lnTo>
                  <a:pt x="315701" y="6043894"/>
                </a:lnTo>
                <a:lnTo>
                  <a:pt x="332883" y="6086034"/>
                </a:lnTo>
                <a:lnTo>
                  <a:pt x="350486" y="6127956"/>
                </a:lnTo>
                <a:lnTo>
                  <a:pt x="368508" y="6169656"/>
                </a:lnTo>
                <a:lnTo>
                  <a:pt x="386946" y="6211133"/>
                </a:lnTo>
                <a:lnTo>
                  <a:pt x="405797" y="6252383"/>
                </a:lnTo>
                <a:lnTo>
                  <a:pt x="425059" y="6293404"/>
                </a:lnTo>
                <a:lnTo>
                  <a:pt x="444730" y="6334193"/>
                </a:lnTo>
                <a:lnTo>
                  <a:pt x="464806" y="6374748"/>
                </a:lnTo>
                <a:lnTo>
                  <a:pt x="485285" y="6415066"/>
                </a:lnTo>
                <a:lnTo>
                  <a:pt x="506164" y="6455144"/>
                </a:lnTo>
                <a:lnTo>
                  <a:pt x="527441" y="6494980"/>
                </a:lnTo>
                <a:lnTo>
                  <a:pt x="549113" y="6534571"/>
                </a:lnTo>
                <a:lnTo>
                  <a:pt x="571177" y="6573914"/>
                </a:lnTo>
                <a:lnTo>
                  <a:pt x="593631" y="6613007"/>
                </a:lnTo>
                <a:lnTo>
                  <a:pt x="616472" y="6651847"/>
                </a:lnTo>
                <a:lnTo>
                  <a:pt x="639698" y="6690432"/>
                </a:lnTo>
                <a:lnTo>
                  <a:pt x="663306" y="6728759"/>
                </a:lnTo>
                <a:lnTo>
                  <a:pt x="687292" y="6766825"/>
                </a:lnTo>
                <a:lnTo>
                  <a:pt x="711656" y="6804627"/>
                </a:lnTo>
                <a:lnTo>
                  <a:pt x="736393" y="6842164"/>
                </a:lnTo>
                <a:lnTo>
                  <a:pt x="761502" y="6879432"/>
                </a:lnTo>
                <a:lnTo>
                  <a:pt x="786979" y="6916429"/>
                </a:lnTo>
                <a:lnTo>
                  <a:pt x="812823" y="6953152"/>
                </a:lnTo>
                <a:lnTo>
                  <a:pt x="839030" y="6989598"/>
                </a:lnTo>
                <a:lnTo>
                  <a:pt x="865597" y="7025765"/>
                </a:lnTo>
                <a:lnTo>
                  <a:pt x="892523" y="7061650"/>
                </a:lnTo>
                <a:lnTo>
                  <a:pt x="919804" y="7097251"/>
                </a:lnTo>
                <a:lnTo>
                  <a:pt x="947439" y="7132565"/>
                </a:lnTo>
                <a:lnTo>
                  <a:pt x="975423" y="7167589"/>
                </a:lnTo>
                <a:lnTo>
                  <a:pt x="1003755" y="7202321"/>
                </a:lnTo>
                <a:lnTo>
                  <a:pt x="1032433" y="7236758"/>
                </a:lnTo>
                <a:lnTo>
                  <a:pt x="1061452" y="7270897"/>
                </a:lnTo>
                <a:lnTo>
                  <a:pt x="1090811" y="7304736"/>
                </a:lnTo>
                <a:lnTo>
                  <a:pt x="1120508" y="7338272"/>
                </a:lnTo>
                <a:lnTo>
                  <a:pt x="1150539" y="7371503"/>
                </a:lnTo>
                <a:lnTo>
                  <a:pt x="1180901" y="7404425"/>
                </a:lnTo>
                <a:lnTo>
                  <a:pt x="1211593" y="7437037"/>
                </a:lnTo>
                <a:lnTo>
                  <a:pt x="1242611" y="7469335"/>
                </a:lnTo>
                <a:lnTo>
                  <a:pt x="1273954" y="7501318"/>
                </a:lnTo>
                <a:lnTo>
                  <a:pt x="1305617" y="7532981"/>
                </a:lnTo>
                <a:lnTo>
                  <a:pt x="1337600" y="7564324"/>
                </a:lnTo>
                <a:lnTo>
                  <a:pt x="1369898" y="7595342"/>
                </a:lnTo>
                <a:lnTo>
                  <a:pt x="1402510" y="7626034"/>
                </a:lnTo>
                <a:lnTo>
                  <a:pt x="1435432" y="7656397"/>
                </a:lnTo>
                <a:lnTo>
                  <a:pt x="1468663" y="7686427"/>
                </a:lnTo>
                <a:lnTo>
                  <a:pt x="1502199" y="7716124"/>
                </a:lnTo>
                <a:lnTo>
                  <a:pt x="1536038" y="7745483"/>
                </a:lnTo>
                <a:lnTo>
                  <a:pt x="1570177" y="7774502"/>
                </a:lnTo>
                <a:lnTo>
                  <a:pt x="1604614" y="7803180"/>
                </a:lnTo>
                <a:lnTo>
                  <a:pt x="1639346" y="7831512"/>
                </a:lnTo>
                <a:lnTo>
                  <a:pt x="1674370" y="7859496"/>
                </a:lnTo>
                <a:lnTo>
                  <a:pt x="1709684" y="7887131"/>
                </a:lnTo>
                <a:lnTo>
                  <a:pt x="1745285" y="7914412"/>
                </a:lnTo>
                <a:lnTo>
                  <a:pt x="1781170" y="7941338"/>
                </a:lnTo>
                <a:lnTo>
                  <a:pt x="1817337" y="7967905"/>
                </a:lnTo>
                <a:lnTo>
                  <a:pt x="1853783" y="7994112"/>
                </a:lnTo>
                <a:lnTo>
                  <a:pt x="1890506" y="8019956"/>
                </a:lnTo>
                <a:lnTo>
                  <a:pt x="1927503" y="8045433"/>
                </a:lnTo>
                <a:lnTo>
                  <a:pt x="1964771" y="8070542"/>
                </a:lnTo>
                <a:lnTo>
                  <a:pt x="2002308" y="8095279"/>
                </a:lnTo>
                <a:lnTo>
                  <a:pt x="2040110" y="8119643"/>
                </a:lnTo>
                <a:lnTo>
                  <a:pt x="2078176" y="8143629"/>
                </a:lnTo>
                <a:lnTo>
                  <a:pt x="2116503" y="8167237"/>
                </a:lnTo>
                <a:lnTo>
                  <a:pt x="2155088" y="8190463"/>
                </a:lnTo>
                <a:lnTo>
                  <a:pt x="2193928" y="8213304"/>
                </a:lnTo>
                <a:lnTo>
                  <a:pt x="2233021" y="8235758"/>
                </a:lnTo>
                <a:lnTo>
                  <a:pt x="2272364" y="8257822"/>
                </a:lnTo>
                <a:lnTo>
                  <a:pt x="2311955" y="8279494"/>
                </a:lnTo>
                <a:lnTo>
                  <a:pt x="2351791" y="8300771"/>
                </a:lnTo>
                <a:lnTo>
                  <a:pt x="2391869" y="8321650"/>
                </a:lnTo>
                <a:lnTo>
                  <a:pt x="2432187" y="8342129"/>
                </a:lnTo>
                <a:lnTo>
                  <a:pt x="2472742" y="8362205"/>
                </a:lnTo>
                <a:lnTo>
                  <a:pt x="2513531" y="8381876"/>
                </a:lnTo>
                <a:lnTo>
                  <a:pt x="2554552" y="8401138"/>
                </a:lnTo>
                <a:lnTo>
                  <a:pt x="2595802" y="8419989"/>
                </a:lnTo>
                <a:lnTo>
                  <a:pt x="2637279" y="8438427"/>
                </a:lnTo>
                <a:lnTo>
                  <a:pt x="2678979" y="8456449"/>
                </a:lnTo>
                <a:lnTo>
                  <a:pt x="2720901" y="8474052"/>
                </a:lnTo>
                <a:lnTo>
                  <a:pt x="2763041" y="8491234"/>
                </a:lnTo>
                <a:lnTo>
                  <a:pt x="2805398" y="8507992"/>
                </a:lnTo>
                <a:lnTo>
                  <a:pt x="2847967" y="8524323"/>
                </a:lnTo>
                <a:lnTo>
                  <a:pt x="2890748" y="8540225"/>
                </a:lnTo>
                <a:lnTo>
                  <a:pt x="2933736" y="8555695"/>
                </a:lnTo>
                <a:lnTo>
                  <a:pt x="2976930" y="8570730"/>
                </a:lnTo>
                <a:lnTo>
                  <a:pt x="3020327" y="8585328"/>
                </a:lnTo>
                <a:lnTo>
                  <a:pt x="3063923" y="8599487"/>
                </a:lnTo>
                <a:lnTo>
                  <a:pt x="3107718" y="8613203"/>
                </a:lnTo>
                <a:lnTo>
                  <a:pt x="3151707" y="8626474"/>
                </a:lnTo>
                <a:lnTo>
                  <a:pt x="3195889" y="8639297"/>
                </a:lnTo>
                <a:lnTo>
                  <a:pt x="3240260" y="8651670"/>
                </a:lnTo>
                <a:lnTo>
                  <a:pt x="3284818" y="8663590"/>
                </a:lnTo>
                <a:lnTo>
                  <a:pt x="3329560" y="8675055"/>
                </a:lnTo>
                <a:lnTo>
                  <a:pt x="3374485" y="8686061"/>
                </a:lnTo>
                <a:lnTo>
                  <a:pt x="3419588" y="8696606"/>
                </a:lnTo>
                <a:lnTo>
                  <a:pt x="3464868" y="8706688"/>
                </a:lnTo>
                <a:lnTo>
                  <a:pt x="3510321" y="8716304"/>
                </a:lnTo>
                <a:lnTo>
                  <a:pt x="3555946" y="8725451"/>
                </a:lnTo>
                <a:lnTo>
                  <a:pt x="3601740" y="8734126"/>
                </a:lnTo>
                <a:lnTo>
                  <a:pt x="3647699" y="8742328"/>
                </a:lnTo>
                <a:lnTo>
                  <a:pt x="3693822" y="8750053"/>
                </a:lnTo>
                <a:lnTo>
                  <a:pt x="3740105" y="8757298"/>
                </a:lnTo>
                <a:lnTo>
                  <a:pt x="3786546" y="8764062"/>
                </a:lnTo>
                <a:lnTo>
                  <a:pt x="3833143" y="8770341"/>
                </a:lnTo>
                <a:lnTo>
                  <a:pt x="3879893" y="8776133"/>
                </a:lnTo>
                <a:lnTo>
                  <a:pt x="3926792" y="8781435"/>
                </a:lnTo>
                <a:lnTo>
                  <a:pt x="3973840" y="8786244"/>
                </a:lnTo>
                <a:lnTo>
                  <a:pt x="4021032" y="8790559"/>
                </a:lnTo>
                <a:lnTo>
                  <a:pt x="4068366" y="8794376"/>
                </a:lnTo>
                <a:lnTo>
                  <a:pt x="4115840" y="8797692"/>
                </a:lnTo>
                <a:lnTo>
                  <a:pt x="4163451" y="8800505"/>
                </a:lnTo>
                <a:lnTo>
                  <a:pt x="4211196" y="8802813"/>
                </a:lnTo>
                <a:lnTo>
                  <a:pt x="4259073" y="8804613"/>
                </a:lnTo>
                <a:lnTo>
                  <a:pt x="4307079" y="8805901"/>
                </a:lnTo>
                <a:lnTo>
                  <a:pt x="4355211" y="8806677"/>
                </a:lnTo>
                <a:lnTo>
                  <a:pt x="4403468" y="8806936"/>
                </a:lnTo>
                <a:lnTo>
                  <a:pt x="4451724" y="8806677"/>
                </a:lnTo>
                <a:lnTo>
                  <a:pt x="4499856" y="8805901"/>
                </a:lnTo>
                <a:lnTo>
                  <a:pt x="4547862" y="8804613"/>
                </a:lnTo>
                <a:lnTo>
                  <a:pt x="4595739" y="8802813"/>
                </a:lnTo>
                <a:lnTo>
                  <a:pt x="4643484" y="8800505"/>
                </a:lnTo>
                <a:lnTo>
                  <a:pt x="4691095" y="8797692"/>
                </a:lnTo>
                <a:lnTo>
                  <a:pt x="4738569" y="8794376"/>
                </a:lnTo>
                <a:lnTo>
                  <a:pt x="4785903" y="8790559"/>
                </a:lnTo>
                <a:lnTo>
                  <a:pt x="4833095" y="8786244"/>
                </a:lnTo>
                <a:lnTo>
                  <a:pt x="4880143" y="8781435"/>
                </a:lnTo>
                <a:lnTo>
                  <a:pt x="4927042" y="8776133"/>
                </a:lnTo>
                <a:lnTo>
                  <a:pt x="4973792" y="8770341"/>
                </a:lnTo>
                <a:lnTo>
                  <a:pt x="5020389" y="8764062"/>
                </a:lnTo>
                <a:lnTo>
                  <a:pt x="5066830" y="8757298"/>
                </a:lnTo>
                <a:lnTo>
                  <a:pt x="5113113" y="8750053"/>
                </a:lnTo>
                <a:lnTo>
                  <a:pt x="5159236" y="8742328"/>
                </a:lnTo>
                <a:lnTo>
                  <a:pt x="5205195" y="8734126"/>
                </a:lnTo>
                <a:lnTo>
                  <a:pt x="5250989" y="8725451"/>
                </a:lnTo>
                <a:lnTo>
                  <a:pt x="5296614" y="8716304"/>
                </a:lnTo>
                <a:lnTo>
                  <a:pt x="5342067" y="8706688"/>
                </a:lnTo>
                <a:lnTo>
                  <a:pt x="5387347" y="8696606"/>
                </a:lnTo>
                <a:lnTo>
                  <a:pt x="5432450" y="8686061"/>
                </a:lnTo>
                <a:lnTo>
                  <a:pt x="5477375" y="8675055"/>
                </a:lnTo>
                <a:lnTo>
                  <a:pt x="5522117" y="8663590"/>
                </a:lnTo>
                <a:lnTo>
                  <a:pt x="5566675" y="8651670"/>
                </a:lnTo>
                <a:lnTo>
                  <a:pt x="5611047" y="8639297"/>
                </a:lnTo>
                <a:lnTo>
                  <a:pt x="5655228" y="8626474"/>
                </a:lnTo>
                <a:lnTo>
                  <a:pt x="5699217" y="8613203"/>
                </a:lnTo>
                <a:lnTo>
                  <a:pt x="5743012" y="8599487"/>
                </a:lnTo>
                <a:lnTo>
                  <a:pt x="5786608" y="8585328"/>
                </a:lnTo>
                <a:lnTo>
                  <a:pt x="5830005" y="8570730"/>
                </a:lnTo>
                <a:lnTo>
                  <a:pt x="5873199" y="8555695"/>
                </a:lnTo>
                <a:lnTo>
                  <a:pt x="5916187" y="8540225"/>
                </a:lnTo>
                <a:lnTo>
                  <a:pt x="5958968" y="8524323"/>
                </a:lnTo>
                <a:lnTo>
                  <a:pt x="6001537" y="8507992"/>
                </a:lnTo>
                <a:lnTo>
                  <a:pt x="6043894" y="8491234"/>
                </a:lnTo>
                <a:lnTo>
                  <a:pt x="6086034" y="8474052"/>
                </a:lnTo>
                <a:lnTo>
                  <a:pt x="6127956" y="8456449"/>
                </a:lnTo>
                <a:lnTo>
                  <a:pt x="6169656" y="8438427"/>
                </a:lnTo>
                <a:lnTo>
                  <a:pt x="6211133" y="8419989"/>
                </a:lnTo>
                <a:lnTo>
                  <a:pt x="6252383" y="8401138"/>
                </a:lnTo>
                <a:lnTo>
                  <a:pt x="6293404" y="8381876"/>
                </a:lnTo>
                <a:lnTo>
                  <a:pt x="6334193" y="8362205"/>
                </a:lnTo>
                <a:lnTo>
                  <a:pt x="6374748" y="8342129"/>
                </a:lnTo>
                <a:lnTo>
                  <a:pt x="6415066" y="8321650"/>
                </a:lnTo>
                <a:lnTo>
                  <a:pt x="6455144" y="8300771"/>
                </a:lnTo>
                <a:lnTo>
                  <a:pt x="6494980" y="8279494"/>
                </a:lnTo>
                <a:lnTo>
                  <a:pt x="6534571" y="8257822"/>
                </a:lnTo>
                <a:lnTo>
                  <a:pt x="6573914" y="8235758"/>
                </a:lnTo>
                <a:lnTo>
                  <a:pt x="6613007" y="8213304"/>
                </a:lnTo>
                <a:lnTo>
                  <a:pt x="6651847" y="8190463"/>
                </a:lnTo>
                <a:lnTo>
                  <a:pt x="6690432" y="8167237"/>
                </a:lnTo>
                <a:lnTo>
                  <a:pt x="6728759" y="8143629"/>
                </a:lnTo>
                <a:lnTo>
                  <a:pt x="6766825" y="8119643"/>
                </a:lnTo>
                <a:lnTo>
                  <a:pt x="6804627" y="8095279"/>
                </a:lnTo>
                <a:lnTo>
                  <a:pt x="6842164" y="8070542"/>
                </a:lnTo>
                <a:lnTo>
                  <a:pt x="6879432" y="8045433"/>
                </a:lnTo>
                <a:lnTo>
                  <a:pt x="6916429" y="8019956"/>
                </a:lnTo>
                <a:lnTo>
                  <a:pt x="6953152" y="7994112"/>
                </a:lnTo>
                <a:lnTo>
                  <a:pt x="6989598" y="7967905"/>
                </a:lnTo>
                <a:lnTo>
                  <a:pt x="7025765" y="7941338"/>
                </a:lnTo>
                <a:lnTo>
                  <a:pt x="7061650" y="7914412"/>
                </a:lnTo>
                <a:lnTo>
                  <a:pt x="7097251" y="7887131"/>
                </a:lnTo>
                <a:lnTo>
                  <a:pt x="7132565" y="7859496"/>
                </a:lnTo>
                <a:lnTo>
                  <a:pt x="7167589" y="7831512"/>
                </a:lnTo>
                <a:lnTo>
                  <a:pt x="7202321" y="7803180"/>
                </a:lnTo>
                <a:lnTo>
                  <a:pt x="7236758" y="7774502"/>
                </a:lnTo>
                <a:lnTo>
                  <a:pt x="7270897" y="7745483"/>
                </a:lnTo>
                <a:lnTo>
                  <a:pt x="7304736" y="7716124"/>
                </a:lnTo>
                <a:lnTo>
                  <a:pt x="7338272" y="7686427"/>
                </a:lnTo>
                <a:lnTo>
                  <a:pt x="7371503" y="7656397"/>
                </a:lnTo>
                <a:lnTo>
                  <a:pt x="7404425" y="7626034"/>
                </a:lnTo>
                <a:lnTo>
                  <a:pt x="7437037" y="7595342"/>
                </a:lnTo>
                <a:lnTo>
                  <a:pt x="7469335" y="7564324"/>
                </a:lnTo>
                <a:lnTo>
                  <a:pt x="7501318" y="7532981"/>
                </a:lnTo>
                <a:lnTo>
                  <a:pt x="7532981" y="7501318"/>
                </a:lnTo>
                <a:lnTo>
                  <a:pt x="7564324" y="7469335"/>
                </a:lnTo>
                <a:lnTo>
                  <a:pt x="7595342" y="7437037"/>
                </a:lnTo>
                <a:lnTo>
                  <a:pt x="7626034" y="7404425"/>
                </a:lnTo>
                <a:lnTo>
                  <a:pt x="7656397" y="7371503"/>
                </a:lnTo>
                <a:lnTo>
                  <a:pt x="7686427" y="7338272"/>
                </a:lnTo>
                <a:lnTo>
                  <a:pt x="7716124" y="7304736"/>
                </a:lnTo>
                <a:lnTo>
                  <a:pt x="7745483" y="7270897"/>
                </a:lnTo>
                <a:lnTo>
                  <a:pt x="7774502" y="7236758"/>
                </a:lnTo>
                <a:lnTo>
                  <a:pt x="7803180" y="7202321"/>
                </a:lnTo>
                <a:lnTo>
                  <a:pt x="7831512" y="7167589"/>
                </a:lnTo>
                <a:lnTo>
                  <a:pt x="7859496" y="7132565"/>
                </a:lnTo>
                <a:lnTo>
                  <a:pt x="7887131" y="7097251"/>
                </a:lnTo>
                <a:lnTo>
                  <a:pt x="7914412" y="7061650"/>
                </a:lnTo>
                <a:lnTo>
                  <a:pt x="7941338" y="7025765"/>
                </a:lnTo>
                <a:lnTo>
                  <a:pt x="7967905" y="6989598"/>
                </a:lnTo>
                <a:lnTo>
                  <a:pt x="7994112" y="6953152"/>
                </a:lnTo>
                <a:lnTo>
                  <a:pt x="8019956" y="6916429"/>
                </a:lnTo>
                <a:lnTo>
                  <a:pt x="8045433" y="6879432"/>
                </a:lnTo>
                <a:lnTo>
                  <a:pt x="8070542" y="6842164"/>
                </a:lnTo>
                <a:lnTo>
                  <a:pt x="8095279" y="6804627"/>
                </a:lnTo>
                <a:lnTo>
                  <a:pt x="8119643" y="6766825"/>
                </a:lnTo>
                <a:lnTo>
                  <a:pt x="8143629" y="6728759"/>
                </a:lnTo>
                <a:lnTo>
                  <a:pt x="8167237" y="6690432"/>
                </a:lnTo>
                <a:lnTo>
                  <a:pt x="8190463" y="6651847"/>
                </a:lnTo>
                <a:lnTo>
                  <a:pt x="8213304" y="6613007"/>
                </a:lnTo>
                <a:lnTo>
                  <a:pt x="8235758" y="6573914"/>
                </a:lnTo>
                <a:lnTo>
                  <a:pt x="8257822" y="6534571"/>
                </a:lnTo>
                <a:lnTo>
                  <a:pt x="8279494" y="6494980"/>
                </a:lnTo>
                <a:lnTo>
                  <a:pt x="8300771" y="6455144"/>
                </a:lnTo>
                <a:lnTo>
                  <a:pt x="8321650" y="6415066"/>
                </a:lnTo>
                <a:lnTo>
                  <a:pt x="8342129" y="6374748"/>
                </a:lnTo>
                <a:lnTo>
                  <a:pt x="8362205" y="6334193"/>
                </a:lnTo>
                <a:lnTo>
                  <a:pt x="8381876" y="6293404"/>
                </a:lnTo>
                <a:lnTo>
                  <a:pt x="8401138" y="6252383"/>
                </a:lnTo>
                <a:lnTo>
                  <a:pt x="8419989" y="6211133"/>
                </a:lnTo>
                <a:lnTo>
                  <a:pt x="8438427" y="6169656"/>
                </a:lnTo>
                <a:lnTo>
                  <a:pt x="8456449" y="6127956"/>
                </a:lnTo>
                <a:lnTo>
                  <a:pt x="8474052" y="6086034"/>
                </a:lnTo>
                <a:lnTo>
                  <a:pt x="8491234" y="6043894"/>
                </a:lnTo>
                <a:lnTo>
                  <a:pt x="8507992" y="6001537"/>
                </a:lnTo>
                <a:lnTo>
                  <a:pt x="8524323" y="5958968"/>
                </a:lnTo>
                <a:lnTo>
                  <a:pt x="8540225" y="5916187"/>
                </a:lnTo>
                <a:lnTo>
                  <a:pt x="8555695" y="5873199"/>
                </a:lnTo>
                <a:lnTo>
                  <a:pt x="8570730" y="5830005"/>
                </a:lnTo>
                <a:lnTo>
                  <a:pt x="8585328" y="5786608"/>
                </a:lnTo>
                <a:lnTo>
                  <a:pt x="8599487" y="5743012"/>
                </a:lnTo>
                <a:lnTo>
                  <a:pt x="8613203" y="5699217"/>
                </a:lnTo>
                <a:lnTo>
                  <a:pt x="8626474" y="5655228"/>
                </a:lnTo>
                <a:lnTo>
                  <a:pt x="8639297" y="5611047"/>
                </a:lnTo>
                <a:lnTo>
                  <a:pt x="8651670" y="5566675"/>
                </a:lnTo>
                <a:lnTo>
                  <a:pt x="8663590" y="5522117"/>
                </a:lnTo>
                <a:lnTo>
                  <a:pt x="8675055" y="5477375"/>
                </a:lnTo>
                <a:lnTo>
                  <a:pt x="8686061" y="5432450"/>
                </a:lnTo>
                <a:lnTo>
                  <a:pt x="8696606" y="5387347"/>
                </a:lnTo>
                <a:lnTo>
                  <a:pt x="8706688" y="5342067"/>
                </a:lnTo>
                <a:lnTo>
                  <a:pt x="8716304" y="5296614"/>
                </a:lnTo>
                <a:lnTo>
                  <a:pt x="8725451" y="5250989"/>
                </a:lnTo>
                <a:lnTo>
                  <a:pt x="8734126" y="5205195"/>
                </a:lnTo>
                <a:lnTo>
                  <a:pt x="8742328" y="5159236"/>
                </a:lnTo>
                <a:lnTo>
                  <a:pt x="8750053" y="5113113"/>
                </a:lnTo>
                <a:lnTo>
                  <a:pt x="8757298" y="5066830"/>
                </a:lnTo>
                <a:lnTo>
                  <a:pt x="8764062" y="5020389"/>
                </a:lnTo>
                <a:lnTo>
                  <a:pt x="8770341" y="4973792"/>
                </a:lnTo>
                <a:lnTo>
                  <a:pt x="8776133" y="4927042"/>
                </a:lnTo>
                <a:lnTo>
                  <a:pt x="8781435" y="4880143"/>
                </a:lnTo>
                <a:lnTo>
                  <a:pt x="8786244" y="4833095"/>
                </a:lnTo>
                <a:lnTo>
                  <a:pt x="8790559" y="4785903"/>
                </a:lnTo>
                <a:lnTo>
                  <a:pt x="8794376" y="4738569"/>
                </a:lnTo>
                <a:lnTo>
                  <a:pt x="8797692" y="4691095"/>
                </a:lnTo>
                <a:lnTo>
                  <a:pt x="8800505" y="4643484"/>
                </a:lnTo>
                <a:lnTo>
                  <a:pt x="8802813" y="4595739"/>
                </a:lnTo>
                <a:lnTo>
                  <a:pt x="8804613" y="4547862"/>
                </a:lnTo>
                <a:lnTo>
                  <a:pt x="8805901" y="4499856"/>
                </a:lnTo>
                <a:lnTo>
                  <a:pt x="8806677" y="4451724"/>
                </a:lnTo>
                <a:lnTo>
                  <a:pt x="8806936" y="4403468"/>
                </a:lnTo>
                <a:lnTo>
                  <a:pt x="8806677" y="4355211"/>
                </a:lnTo>
                <a:lnTo>
                  <a:pt x="8805901" y="4307079"/>
                </a:lnTo>
                <a:lnTo>
                  <a:pt x="8804613" y="4259073"/>
                </a:lnTo>
                <a:lnTo>
                  <a:pt x="8802813" y="4211196"/>
                </a:lnTo>
                <a:lnTo>
                  <a:pt x="8800505" y="4163451"/>
                </a:lnTo>
                <a:lnTo>
                  <a:pt x="8797692" y="4115840"/>
                </a:lnTo>
                <a:lnTo>
                  <a:pt x="8794376" y="4068366"/>
                </a:lnTo>
                <a:lnTo>
                  <a:pt x="8790559" y="4021032"/>
                </a:lnTo>
                <a:lnTo>
                  <a:pt x="8786244" y="3973840"/>
                </a:lnTo>
                <a:lnTo>
                  <a:pt x="8781435" y="3926792"/>
                </a:lnTo>
                <a:lnTo>
                  <a:pt x="8776133" y="3879893"/>
                </a:lnTo>
                <a:lnTo>
                  <a:pt x="8770341" y="3833143"/>
                </a:lnTo>
                <a:lnTo>
                  <a:pt x="8764062" y="3786546"/>
                </a:lnTo>
                <a:lnTo>
                  <a:pt x="8757298" y="3740105"/>
                </a:lnTo>
                <a:lnTo>
                  <a:pt x="8750053" y="3693822"/>
                </a:lnTo>
                <a:lnTo>
                  <a:pt x="8742328" y="3647699"/>
                </a:lnTo>
                <a:lnTo>
                  <a:pt x="8734126" y="3601740"/>
                </a:lnTo>
                <a:lnTo>
                  <a:pt x="8725451" y="3555946"/>
                </a:lnTo>
                <a:lnTo>
                  <a:pt x="8716304" y="3510321"/>
                </a:lnTo>
                <a:lnTo>
                  <a:pt x="8706688" y="3464868"/>
                </a:lnTo>
                <a:lnTo>
                  <a:pt x="8696606" y="3419588"/>
                </a:lnTo>
                <a:lnTo>
                  <a:pt x="8686061" y="3374485"/>
                </a:lnTo>
                <a:lnTo>
                  <a:pt x="8675055" y="3329560"/>
                </a:lnTo>
                <a:lnTo>
                  <a:pt x="8663590" y="3284818"/>
                </a:lnTo>
                <a:lnTo>
                  <a:pt x="8651670" y="3240260"/>
                </a:lnTo>
                <a:lnTo>
                  <a:pt x="8639297" y="3195889"/>
                </a:lnTo>
                <a:lnTo>
                  <a:pt x="8626474" y="3151707"/>
                </a:lnTo>
                <a:lnTo>
                  <a:pt x="8613203" y="3107718"/>
                </a:lnTo>
                <a:lnTo>
                  <a:pt x="8599487" y="3063923"/>
                </a:lnTo>
                <a:lnTo>
                  <a:pt x="8585328" y="3020327"/>
                </a:lnTo>
                <a:lnTo>
                  <a:pt x="8570730" y="2976930"/>
                </a:lnTo>
                <a:lnTo>
                  <a:pt x="8555695" y="2933736"/>
                </a:lnTo>
                <a:lnTo>
                  <a:pt x="8540225" y="2890748"/>
                </a:lnTo>
                <a:lnTo>
                  <a:pt x="8524323" y="2847967"/>
                </a:lnTo>
                <a:lnTo>
                  <a:pt x="8507992" y="2805398"/>
                </a:lnTo>
                <a:lnTo>
                  <a:pt x="8491234" y="2763041"/>
                </a:lnTo>
                <a:lnTo>
                  <a:pt x="8474052" y="2720901"/>
                </a:lnTo>
                <a:lnTo>
                  <a:pt x="8456449" y="2678979"/>
                </a:lnTo>
                <a:lnTo>
                  <a:pt x="8438427" y="2637279"/>
                </a:lnTo>
                <a:lnTo>
                  <a:pt x="8419989" y="2595802"/>
                </a:lnTo>
                <a:lnTo>
                  <a:pt x="8401138" y="2554552"/>
                </a:lnTo>
                <a:lnTo>
                  <a:pt x="8381876" y="2513531"/>
                </a:lnTo>
                <a:lnTo>
                  <a:pt x="8362205" y="2472742"/>
                </a:lnTo>
                <a:lnTo>
                  <a:pt x="8342129" y="2432187"/>
                </a:lnTo>
                <a:lnTo>
                  <a:pt x="8321650" y="2391869"/>
                </a:lnTo>
                <a:lnTo>
                  <a:pt x="8300771" y="2351791"/>
                </a:lnTo>
                <a:lnTo>
                  <a:pt x="8279494" y="2311955"/>
                </a:lnTo>
                <a:lnTo>
                  <a:pt x="8257822" y="2272364"/>
                </a:lnTo>
                <a:lnTo>
                  <a:pt x="8235758" y="2233021"/>
                </a:lnTo>
                <a:lnTo>
                  <a:pt x="8213304" y="2193928"/>
                </a:lnTo>
                <a:lnTo>
                  <a:pt x="8190463" y="2155088"/>
                </a:lnTo>
                <a:lnTo>
                  <a:pt x="8167237" y="2116503"/>
                </a:lnTo>
                <a:lnTo>
                  <a:pt x="8143629" y="2078176"/>
                </a:lnTo>
                <a:lnTo>
                  <a:pt x="8119643" y="2040110"/>
                </a:lnTo>
                <a:lnTo>
                  <a:pt x="8095279" y="2002308"/>
                </a:lnTo>
                <a:lnTo>
                  <a:pt x="8070542" y="1964771"/>
                </a:lnTo>
                <a:lnTo>
                  <a:pt x="8045433" y="1927503"/>
                </a:lnTo>
                <a:lnTo>
                  <a:pt x="8019956" y="1890506"/>
                </a:lnTo>
                <a:lnTo>
                  <a:pt x="7994112" y="1853783"/>
                </a:lnTo>
                <a:lnTo>
                  <a:pt x="7967905" y="1817337"/>
                </a:lnTo>
                <a:lnTo>
                  <a:pt x="7941338" y="1781170"/>
                </a:lnTo>
                <a:lnTo>
                  <a:pt x="7914412" y="1745285"/>
                </a:lnTo>
                <a:lnTo>
                  <a:pt x="7887131" y="1709684"/>
                </a:lnTo>
                <a:lnTo>
                  <a:pt x="7859496" y="1674370"/>
                </a:lnTo>
                <a:lnTo>
                  <a:pt x="7831512" y="1639346"/>
                </a:lnTo>
                <a:lnTo>
                  <a:pt x="7803180" y="1604614"/>
                </a:lnTo>
                <a:lnTo>
                  <a:pt x="7774502" y="1570177"/>
                </a:lnTo>
                <a:lnTo>
                  <a:pt x="7745483" y="1536038"/>
                </a:lnTo>
                <a:lnTo>
                  <a:pt x="7716124" y="1502199"/>
                </a:lnTo>
                <a:lnTo>
                  <a:pt x="7686427" y="1468663"/>
                </a:lnTo>
                <a:lnTo>
                  <a:pt x="7656397" y="1435432"/>
                </a:lnTo>
                <a:lnTo>
                  <a:pt x="7626034" y="1402510"/>
                </a:lnTo>
                <a:lnTo>
                  <a:pt x="7595342" y="1369898"/>
                </a:lnTo>
                <a:lnTo>
                  <a:pt x="7564324" y="1337600"/>
                </a:lnTo>
                <a:lnTo>
                  <a:pt x="7532981" y="1305617"/>
                </a:lnTo>
                <a:lnTo>
                  <a:pt x="7501318" y="1273954"/>
                </a:lnTo>
                <a:lnTo>
                  <a:pt x="7469335" y="1242611"/>
                </a:lnTo>
                <a:lnTo>
                  <a:pt x="7437037" y="1211593"/>
                </a:lnTo>
                <a:lnTo>
                  <a:pt x="7404425" y="1180901"/>
                </a:lnTo>
                <a:lnTo>
                  <a:pt x="7371503" y="1150539"/>
                </a:lnTo>
                <a:lnTo>
                  <a:pt x="7338272" y="1120508"/>
                </a:lnTo>
                <a:lnTo>
                  <a:pt x="7304736" y="1090811"/>
                </a:lnTo>
                <a:lnTo>
                  <a:pt x="7270897" y="1061452"/>
                </a:lnTo>
                <a:lnTo>
                  <a:pt x="7236758" y="1032433"/>
                </a:lnTo>
                <a:lnTo>
                  <a:pt x="7202321" y="1003755"/>
                </a:lnTo>
                <a:lnTo>
                  <a:pt x="7167589" y="975423"/>
                </a:lnTo>
                <a:lnTo>
                  <a:pt x="7132565" y="947439"/>
                </a:lnTo>
                <a:lnTo>
                  <a:pt x="7097251" y="919804"/>
                </a:lnTo>
                <a:lnTo>
                  <a:pt x="7061650" y="892523"/>
                </a:lnTo>
                <a:lnTo>
                  <a:pt x="7025765" y="865597"/>
                </a:lnTo>
                <a:lnTo>
                  <a:pt x="6989598" y="839030"/>
                </a:lnTo>
                <a:lnTo>
                  <a:pt x="6953152" y="812823"/>
                </a:lnTo>
                <a:lnTo>
                  <a:pt x="6916429" y="786979"/>
                </a:lnTo>
                <a:lnTo>
                  <a:pt x="6879432" y="761502"/>
                </a:lnTo>
                <a:lnTo>
                  <a:pt x="6842164" y="736393"/>
                </a:lnTo>
                <a:lnTo>
                  <a:pt x="6804627" y="711656"/>
                </a:lnTo>
                <a:lnTo>
                  <a:pt x="6766825" y="687292"/>
                </a:lnTo>
                <a:lnTo>
                  <a:pt x="6728759" y="663306"/>
                </a:lnTo>
                <a:lnTo>
                  <a:pt x="6690432" y="639698"/>
                </a:lnTo>
                <a:lnTo>
                  <a:pt x="6651847" y="616472"/>
                </a:lnTo>
                <a:lnTo>
                  <a:pt x="6613007" y="593631"/>
                </a:lnTo>
                <a:lnTo>
                  <a:pt x="6573914" y="571177"/>
                </a:lnTo>
                <a:lnTo>
                  <a:pt x="6534571" y="549113"/>
                </a:lnTo>
                <a:lnTo>
                  <a:pt x="6494980" y="527441"/>
                </a:lnTo>
                <a:lnTo>
                  <a:pt x="6455144" y="506164"/>
                </a:lnTo>
                <a:lnTo>
                  <a:pt x="6415066" y="485285"/>
                </a:lnTo>
                <a:lnTo>
                  <a:pt x="6374748" y="464806"/>
                </a:lnTo>
                <a:lnTo>
                  <a:pt x="6334193" y="444730"/>
                </a:lnTo>
                <a:lnTo>
                  <a:pt x="6293404" y="425059"/>
                </a:lnTo>
                <a:lnTo>
                  <a:pt x="6252383" y="405797"/>
                </a:lnTo>
                <a:lnTo>
                  <a:pt x="6211133" y="386946"/>
                </a:lnTo>
                <a:lnTo>
                  <a:pt x="6169656" y="368508"/>
                </a:lnTo>
                <a:lnTo>
                  <a:pt x="6127956" y="350486"/>
                </a:lnTo>
                <a:lnTo>
                  <a:pt x="6086034" y="332883"/>
                </a:lnTo>
                <a:lnTo>
                  <a:pt x="6043894" y="315701"/>
                </a:lnTo>
                <a:lnTo>
                  <a:pt x="6001537" y="298943"/>
                </a:lnTo>
                <a:lnTo>
                  <a:pt x="5958968" y="282612"/>
                </a:lnTo>
                <a:lnTo>
                  <a:pt x="5916187" y="266710"/>
                </a:lnTo>
                <a:lnTo>
                  <a:pt x="5873199" y="251240"/>
                </a:lnTo>
                <a:lnTo>
                  <a:pt x="5830005" y="236205"/>
                </a:lnTo>
                <a:lnTo>
                  <a:pt x="5786608" y="221607"/>
                </a:lnTo>
                <a:lnTo>
                  <a:pt x="5743012" y="207448"/>
                </a:lnTo>
                <a:lnTo>
                  <a:pt x="5699217" y="193732"/>
                </a:lnTo>
                <a:lnTo>
                  <a:pt x="5655228" y="180461"/>
                </a:lnTo>
                <a:lnTo>
                  <a:pt x="5611047" y="167638"/>
                </a:lnTo>
                <a:lnTo>
                  <a:pt x="5566675" y="155265"/>
                </a:lnTo>
                <a:lnTo>
                  <a:pt x="5522117" y="143345"/>
                </a:lnTo>
                <a:lnTo>
                  <a:pt x="5477375" y="131880"/>
                </a:lnTo>
                <a:lnTo>
                  <a:pt x="5432450" y="120874"/>
                </a:lnTo>
                <a:lnTo>
                  <a:pt x="5387347" y="110329"/>
                </a:lnTo>
                <a:lnTo>
                  <a:pt x="5342067" y="100247"/>
                </a:lnTo>
                <a:lnTo>
                  <a:pt x="5296614" y="90631"/>
                </a:lnTo>
                <a:lnTo>
                  <a:pt x="5250989" y="81484"/>
                </a:lnTo>
                <a:lnTo>
                  <a:pt x="5205195" y="72809"/>
                </a:lnTo>
                <a:lnTo>
                  <a:pt x="5159236" y="64607"/>
                </a:lnTo>
                <a:lnTo>
                  <a:pt x="5113113" y="56883"/>
                </a:lnTo>
                <a:lnTo>
                  <a:pt x="5066830" y="49637"/>
                </a:lnTo>
                <a:lnTo>
                  <a:pt x="5020389" y="42873"/>
                </a:lnTo>
                <a:lnTo>
                  <a:pt x="4973792" y="36594"/>
                </a:lnTo>
                <a:lnTo>
                  <a:pt x="4927042" y="30802"/>
                </a:lnTo>
                <a:lnTo>
                  <a:pt x="4880143" y="25500"/>
                </a:lnTo>
                <a:lnTo>
                  <a:pt x="4833095" y="20691"/>
                </a:lnTo>
                <a:lnTo>
                  <a:pt x="4785903" y="16376"/>
                </a:lnTo>
                <a:lnTo>
                  <a:pt x="4738569" y="12559"/>
                </a:lnTo>
                <a:lnTo>
                  <a:pt x="4691095" y="9243"/>
                </a:lnTo>
                <a:lnTo>
                  <a:pt x="4643484" y="6430"/>
                </a:lnTo>
                <a:lnTo>
                  <a:pt x="4595739" y="4122"/>
                </a:lnTo>
                <a:lnTo>
                  <a:pt x="4547862" y="2322"/>
                </a:lnTo>
                <a:lnTo>
                  <a:pt x="4499856" y="1034"/>
                </a:lnTo>
                <a:lnTo>
                  <a:pt x="4451724" y="258"/>
                </a:lnTo>
                <a:lnTo>
                  <a:pt x="4403468" y="0"/>
                </a:lnTo>
                <a:close/>
              </a:path>
            </a:pathLst>
          </a:custGeom>
          <a:solidFill>
            <a:srgbClr val="FFDE16">
              <a:alpha val="1199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8782" y="1780050"/>
            <a:ext cx="7259674" cy="8952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8292941" y="460719"/>
            <a:ext cx="11361420" cy="10502900"/>
            <a:chOff x="8292941" y="460719"/>
            <a:chExt cx="11361420" cy="10502900"/>
          </a:xfrm>
        </p:grpSpPr>
        <p:sp>
          <p:nvSpPr>
            <p:cNvPr id="18" name="object 18"/>
            <p:cNvSpPr/>
            <p:nvPr/>
          </p:nvSpPr>
          <p:spPr>
            <a:xfrm>
              <a:off x="13894865" y="1397863"/>
              <a:ext cx="157480" cy="8806180"/>
            </a:xfrm>
            <a:custGeom>
              <a:avLst/>
              <a:gdLst/>
              <a:ahLst/>
              <a:cxnLst/>
              <a:rect l="l" t="t" r="r" b="b"/>
              <a:pathLst>
                <a:path w="157480" h="8806180">
                  <a:moveTo>
                    <a:pt x="0" y="8806014"/>
                  </a:moveTo>
                  <a:lnTo>
                    <a:pt x="157063" y="8806014"/>
                  </a:lnTo>
                  <a:lnTo>
                    <a:pt x="157063" y="0"/>
                  </a:lnTo>
                  <a:lnTo>
                    <a:pt x="0" y="0"/>
                  </a:lnTo>
                  <a:lnTo>
                    <a:pt x="0" y="88060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65153" y="5795635"/>
              <a:ext cx="8806180" cy="10795"/>
            </a:xfrm>
            <a:custGeom>
              <a:avLst/>
              <a:gdLst/>
              <a:ahLst/>
              <a:cxnLst/>
              <a:rect l="l" t="t" r="r" b="b"/>
              <a:pathLst>
                <a:path w="8806180" h="10795">
                  <a:moveTo>
                    <a:pt x="0" y="10470"/>
                  </a:moveTo>
                  <a:lnTo>
                    <a:pt x="8806014" y="0"/>
                  </a:lnTo>
                </a:path>
              </a:pathLst>
            </a:custGeom>
            <a:ln w="15706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92941" y="460719"/>
              <a:ext cx="11361420" cy="10502900"/>
            </a:xfrm>
            <a:custGeom>
              <a:avLst/>
              <a:gdLst/>
              <a:ahLst/>
              <a:cxnLst/>
              <a:rect l="l" t="t" r="r" b="b"/>
              <a:pathLst>
                <a:path w="11361419" h="10502900">
                  <a:moveTo>
                    <a:pt x="11360910" y="10502298"/>
                  </a:moveTo>
                  <a:lnTo>
                    <a:pt x="0" y="10502298"/>
                  </a:lnTo>
                  <a:lnTo>
                    <a:pt x="0" y="0"/>
                  </a:lnTo>
                  <a:lnTo>
                    <a:pt x="11360910" y="0"/>
                  </a:lnTo>
                  <a:lnTo>
                    <a:pt x="11360910" y="10502298"/>
                  </a:lnTo>
                  <a:close/>
                </a:path>
              </a:pathLst>
            </a:custGeom>
            <a:ln w="10470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96923" y="1563396"/>
            <a:ext cx="3648087" cy="1559483"/>
          </a:xfrm>
          <a:prstGeom prst="rect">
            <a:avLst/>
          </a:prstGeom>
          <a:solidFill>
            <a:srgbClr val="FFDB4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 dirty="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841716" y="3312066"/>
            <a:ext cx="3654425" cy="7504430"/>
            <a:chOff x="15841716" y="3312066"/>
            <a:chExt cx="3654425" cy="7504430"/>
          </a:xfrm>
        </p:grpSpPr>
        <p:sp>
          <p:nvSpPr>
            <p:cNvPr id="14" name="object 14"/>
            <p:cNvSpPr/>
            <p:nvPr/>
          </p:nvSpPr>
          <p:spPr>
            <a:xfrm>
              <a:off x="15841716" y="3312066"/>
              <a:ext cx="3654425" cy="7504430"/>
            </a:xfrm>
            <a:custGeom>
              <a:avLst/>
              <a:gdLst/>
              <a:ahLst/>
              <a:cxnLst/>
              <a:rect l="l" t="t" r="r" b="b"/>
              <a:pathLst>
                <a:path w="3654425" h="7504430">
                  <a:moveTo>
                    <a:pt x="3654338" y="0"/>
                  </a:moveTo>
                  <a:lnTo>
                    <a:pt x="0" y="0"/>
                  </a:lnTo>
                  <a:lnTo>
                    <a:pt x="0" y="7504357"/>
                  </a:lnTo>
                  <a:lnTo>
                    <a:pt x="3654338" y="7504357"/>
                  </a:lnTo>
                  <a:lnTo>
                    <a:pt x="365433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349231" y="9705830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4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0"/>
                  </a:lnTo>
                  <a:lnTo>
                    <a:pt x="493723" y="587821"/>
                  </a:lnTo>
                  <a:lnTo>
                    <a:pt x="529386" y="560913"/>
                  </a:lnTo>
                  <a:lnTo>
                    <a:pt x="560920" y="529380"/>
                  </a:lnTo>
                  <a:lnTo>
                    <a:pt x="587829" y="493717"/>
                  </a:lnTo>
                  <a:lnTo>
                    <a:pt x="609619" y="454419"/>
                  </a:lnTo>
                  <a:lnTo>
                    <a:pt x="625796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6" y="227335"/>
                  </a:lnTo>
                  <a:lnTo>
                    <a:pt x="609619" y="184897"/>
                  </a:lnTo>
                  <a:lnTo>
                    <a:pt x="587829" y="145600"/>
                  </a:lnTo>
                  <a:lnTo>
                    <a:pt x="560920" y="109938"/>
                  </a:lnTo>
                  <a:lnTo>
                    <a:pt x="529386" y="78406"/>
                  </a:lnTo>
                  <a:lnTo>
                    <a:pt x="493723" y="51498"/>
                  </a:lnTo>
                  <a:lnTo>
                    <a:pt x="454425" y="29709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519550" y="9876159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4">
                  <a:moveTo>
                    <a:pt x="284818" y="0"/>
                  </a:moveTo>
                  <a:lnTo>
                    <a:pt x="274892" y="0"/>
                  </a:lnTo>
                  <a:lnTo>
                    <a:pt x="149325" y="125556"/>
                  </a:lnTo>
                  <a:lnTo>
                    <a:pt x="30690" y="6921"/>
                  </a:lnTo>
                  <a:lnTo>
                    <a:pt x="25129" y="3228"/>
                  </a:lnTo>
                  <a:lnTo>
                    <a:pt x="18807" y="1997"/>
                  </a:lnTo>
                  <a:lnTo>
                    <a:pt x="12486" y="3228"/>
                  </a:lnTo>
                  <a:lnTo>
                    <a:pt x="6931" y="6921"/>
                  </a:lnTo>
                  <a:lnTo>
                    <a:pt x="3238" y="12481"/>
                  </a:lnTo>
                  <a:lnTo>
                    <a:pt x="2007" y="18805"/>
                  </a:lnTo>
                  <a:lnTo>
                    <a:pt x="3238" y="25129"/>
                  </a:lnTo>
                  <a:lnTo>
                    <a:pt x="6931" y="30690"/>
                  </a:lnTo>
                  <a:lnTo>
                    <a:pt x="12556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52" y="298661"/>
                  </a:lnTo>
                  <a:lnTo>
                    <a:pt x="23768" y="298661"/>
                  </a:lnTo>
                  <a:lnTo>
                    <a:pt x="149325" y="173104"/>
                  </a:lnTo>
                  <a:lnTo>
                    <a:pt x="267970" y="291739"/>
                  </a:lnTo>
                  <a:lnTo>
                    <a:pt x="273531" y="295432"/>
                  </a:lnTo>
                  <a:lnTo>
                    <a:pt x="279855" y="296663"/>
                  </a:lnTo>
                  <a:lnTo>
                    <a:pt x="286179" y="295432"/>
                  </a:lnTo>
                  <a:lnTo>
                    <a:pt x="291739" y="291739"/>
                  </a:lnTo>
                  <a:lnTo>
                    <a:pt x="295432" y="286177"/>
                  </a:lnTo>
                  <a:lnTo>
                    <a:pt x="296663" y="279850"/>
                  </a:lnTo>
                  <a:lnTo>
                    <a:pt x="295432" y="273522"/>
                  </a:lnTo>
                  <a:lnTo>
                    <a:pt x="291739" y="267960"/>
                  </a:lnTo>
                  <a:lnTo>
                    <a:pt x="173104" y="149325"/>
                  </a:lnTo>
                  <a:lnTo>
                    <a:pt x="298661" y="23768"/>
                  </a:lnTo>
                  <a:lnTo>
                    <a:pt x="298661" y="13852"/>
                  </a:lnTo>
                  <a:lnTo>
                    <a:pt x="284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349231" y="7850787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4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0"/>
                  </a:lnTo>
                  <a:lnTo>
                    <a:pt x="493723" y="587821"/>
                  </a:lnTo>
                  <a:lnTo>
                    <a:pt x="529386" y="560913"/>
                  </a:lnTo>
                  <a:lnTo>
                    <a:pt x="560920" y="529380"/>
                  </a:lnTo>
                  <a:lnTo>
                    <a:pt x="587829" y="493717"/>
                  </a:lnTo>
                  <a:lnTo>
                    <a:pt x="609619" y="454419"/>
                  </a:lnTo>
                  <a:lnTo>
                    <a:pt x="625796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6" y="227335"/>
                  </a:lnTo>
                  <a:lnTo>
                    <a:pt x="609619" y="184897"/>
                  </a:lnTo>
                  <a:lnTo>
                    <a:pt x="587829" y="145600"/>
                  </a:lnTo>
                  <a:lnTo>
                    <a:pt x="560920" y="109938"/>
                  </a:lnTo>
                  <a:lnTo>
                    <a:pt x="529386" y="78406"/>
                  </a:lnTo>
                  <a:lnTo>
                    <a:pt x="493723" y="51498"/>
                  </a:lnTo>
                  <a:lnTo>
                    <a:pt x="454425" y="29709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19550" y="8021116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4">
                  <a:moveTo>
                    <a:pt x="284818" y="0"/>
                  </a:moveTo>
                  <a:lnTo>
                    <a:pt x="274892" y="0"/>
                  </a:lnTo>
                  <a:lnTo>
                    <a:pt x="149325" y="125556"/>
                  </a:lnTo>
                  <a:lnTo>
                    <a:pt x="30690" y="6921"/>
                  </a:lnTo>
                  <a:lnTo>
                    <a:pt x="25129" y="3228"/>
                  </a:lnTo>
                  <a:lnTo>
                    <a:pt x="18807" y="1997"/>
                  </a:lnTo>
                  <a:lnTo>
                    <a:pt x="12486" y="3228"/>
                  </a:lnTo>
                  <a:lnTo>
                    <a:pt x="6931" y="6921"/>
                  </a:lnTo>
                  <a:lnTo>
                    <a:pt x="3238" y="12481"/>
                  </a:lnTo>
                  <a:lnTo>
                    <a:pt x="2007" y="18805"/>
                  </a:lnTo>
                  <a:lnTo>
                    <a:pt x="3238" y="25129"/>
                  </a:lnTo>
                  <a:lnTo>
                    <a:pt x="6931" y="30690"/>
                  </a:lnTo>
                  <a:lnTo>
                    <a:pt x="12556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52" y="298661"/>
                  </a:lnTo>
                  <a:lnTo>
                    <a:pt x="23768" y="298661"/>
                  </a:lnTo>
                  <a:lnTo>
                    <a:pt x="149325" y="173104"/>
                  </a:lnTo>
                  <a:lnTo>
                    <a:pt x="267970" y="291739"/>
                  </a:lnTo>
                  <a:lnTo>
                    <a:pt x="273531" y="295432"/>
                  </a:lnTo>
                  <a:lnTo>
                    <a:pt x="279855" y="296663"/>
                  </a:lnTo>
                  <a:lnTo>
                    <a:pt x="286179" y="295432"/>
                  </a:lnTo>
                  <a:lnTo>
                    <a:pt x="291739" y="291739"/>
                  </a:lnTo>
                  <a:lnTo>
                    <a:pt x="295432" y="286177"/>
                  </a:lnTo>
                  <a:lnTo>
                    <a:pt x="296663" y="279850"/>
                  </a:lnTo>
                  <a:lnTo>
                    <a:pt x="295432" y="273522"/>
                  </a:lnTo>
                  <a:lnTo>
                    <a:pt x="291739" y="267960"/>
                  </a:lnTo>
                  <a:lnTo>
                    <a:pt x="173104" y="149325"/>
                  </a:lnTo>
                  <a:lnTo>
                    <a:pt x="298661" y="23768"/>
                  </a:lnTo>
                  <a:lnTo>
                    <a:pt x="298661" y="13852"/>
                  </a:lnTo>
                  <a:lnTo>
                    <a:pt x="284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349231" y="6016675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4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0"/>
                  </a:lnTo>
                  <a:lnTo>
                    <a:pt x="493723" y="587821"/>
                  </a:lnTo>
                  <a:lnTo>
                    <a:pt x="529386" y="560913"/>
                  </a:lnTo>
                  <a:lnTo>
                    <a:pt x="560920" y="529380"/>
                  </a:lnTo>
                  <a:lnTo>
                    <a:pt x="587829" y="493717"/>
                  </a:lnTo>
                  <a:lnTo>
                    <a:pt x="609619" y="454419"/>
                  </a:lnTo>
                  <a:lnTo>
                    <a:pt x="625796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6" y="227335"/>
                  </a:lnTo>
                  <a:lnTo>
                    <a:pt x="609619" y="184897"/>
                  </a:lnTo>
                  <a:lnTo>
                    <a:pt x="587829" y="145600"/>
                  </a:lnTo>
                  <a:lnTo>
                    <a:pt x="560920" y="109938"/>
                  </a:lnTo>
                  <a:lnTo>
                    <a:pt x="529386" y="78406"/>
                  </a:lnTo>
                  <a:lnTo>
                    <a:pt x="493723" y="51498"/>
                  </a:lnTo>
                  <a:lnTo>
                    <a:pt x="454425" y="29709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519550" y="6187005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284818" y="0"/>
                  </a:moveTo>
                  <a:lnTo>
                    <a:pt x="274892" y="0"/>
                  </a:lnTo>
                  <a:lnTo>
                    <a:pt x="149325" y="125556"/>
                  </a:lnTo>
                  <a:lnTo>
                    <a:pt x="30690" y="6921"/>
                  </a:lnTo>
                  <a:lnTo>
                    <a:pt x="25129" y="3228"/>
                  </a:lnTo>
                  <a:lnTo>
                    <a:pt x="18807" y="1997"/>
                  </a:lnTo>
                  <a:lnTo>
                    <a:pt x="12486" y="3228"/>
                  </a:lnTo>
                  <a:lnTo>
                    <a:pt x="6931" y="6921"/>
                  </a:lnTo>
                  <a:lnTo>
                    <a:pt x="3238" y="12481"/>
                  </a:lnTo>
                  <a:lnTo>
                    <a:pt x="2007" y="18805"/>
                  </a:lnTo>
                  <a:lnTo>
                    <a:pt x="3238" y="25129"/>
                  </a:lnTo>
                  <a:lnTo>
                    <a:pt x="6931" y="30690"/>
                  </a:lnTo>
                  <a:lnTo>
                    <a:pt x="12556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52" y="298661"/>
                  </a:lnTo>
                  <a:lnTo>
                    <a:pt x="23768" y="298661"/>
                  </a:lnTo>
                  <a:lnTo>
                    <a:pt x="149325" y="173104"/>
                  </a:lnTo>
                  <a:lnTo>
                    <a:pt x="267970" y="291739"/>
                  </a:lnTo>
                  <a:lnTo>
                    <a:pt x="273531" y="295432"/>
                  </a:lnTo>
                  <a:lnTo>
                    <a:pt x="279855" y="296663"/>
                  </a:lnTo>
                  <a:lnTo>
                    <a:pt x="286179" y="295432"/>
                  </a:lnTo>
                  <a:lnTo>
                    <a:pt x="291739" y="291739"/>
                  </a:lnTo>
                  <a:lnTo>
                    <a:pt x="295432" y="286177"/>
                  </a:lnTo>
                  <a:lnTo>
                    <a:pt x="296663" y="279850"/>
                  </a:lnTo>
                  <a:lnTo>
                    <a:pt x="295432" y="273522"/>
                  </a:lnTo>
                  <a:lnTo>
                    <a:pt x="291739" y="267960"/>
                  </a:lnTo>
                  <a:lnTo>
                    <a:pt x="173104" y="149325"/>
                  </a:lnTo>
                  <a:lnTo>
                    <a:pt x="298661" y="23768"/>
                  </a:lnTo>
                  <a:lnTo>
                    <a:pt x="298661" y="13852"/>
                  </a:lnTo>
                  <a:lnTo>
                    <a:pt x="284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349231" y="4192877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4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10"/>
                  </a:lnTo>
                  <a:lnTo>
                    <a:pt x="145602" y="51499"/>
                  </a:lnTo>
                  <a:lnTo>
                    <a:pt x="109940" y="78407"/>
                  </a:lnTo>
                  <a:lnTo>
                    <a:pt x="78407" y="109940"/>
                  </a:lnTo>
                  <a:lnTo>
                    <a:pt x="51499" y="145602"/>
                  </a:lnTo>
                  <a:lnTo>
                    <a:pt x="29710" y="184901"/>
                  </a:lnTo>
                  <a:lnTo>
                    <a:pt x="13534" y="227340"/>
                  </a:lnTo>
                  <a:lnTo>
                    <a:pt x="3465" y="272427"/>
                  </a:lnTo>
                  <a:lnTo>
                    <a:pt x="0" y="319665"/>
                  </a:lnTo>
                  <a:lnTo>
                    <a:pt x="3465" y="366901"/>
                  </a:lnTo>
                  <a:lnTo>
                    <a:pt x="13534" y="411985"/>
                  </a:lnTo>
                  <a:lnTo>
                    <a:pt x="29710" y="454423"/>
                  </a:lnTo>
                  <a:lnTo>
                    <a:pt x="51499" y="493720"/>
                  </a:lnTo>
                  <a:lnTo>
                    <a:pt x="78407" y="529382"/>
                  </a:lnTo>
                  <a:lnTo>
                    <a:pt x="109940" y="560914"/>
                  </a:lnTo>
                  <a:lnTo>
                    <a:pt x="145602" y="587822"/>
                  </a:lnTo>
                  <a:lnTo>
                    <a:pt x="184901" y="609611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1"/>
                  </a:lnTo>
                  <a:lnTo>
                    <a:pt x="493723" y="587822"/>
                  </a:lnTo>
                  <a:lnTo>
                    <a:pt x="529386" y="560914"/>
                  </a:lnTo>
                  <a:lnTo>
                    <a:pt x="560920" y="529382"/>
                  </a:lnTo>
                  <a:lnTo>
                    <a:pt x="587829" y="493720"/>
                  </a:lnTo>
                  <a:lnTo>
                    <a:pt x="609619" y="454423"/>
                  </a:lnTo>
                  <a:lnTo>
                    <a:pt x="625796" y="411985"/>
                  </a:lnTo>
                  <a:lnTo>
                    <a:pt x="635865" y="366901"/>
                  </a:lnTo>
                  <a:lnTo>
                    <a:pt x="639331" y="319665"/>
                  </a:lnTo>
                  <a:lnTo>
                    <a:pt x="635865" y="272427"/>
                  </a:lnTo>
                  <a:lnTo>
                    <a:pt x="625796" y="227340"/>
                  </a:lnTo>
                  <a:lnTo>
                    <a:pt x="609619" y="184901"/>
                  </a:lnTo>
                  <a:lnTo>
                    <a:pt x="587829" y="145602"/>
                  </a:lnTo>
                  <a:lnTo>
                    <a:pt x="560920" y="109940"/>
                  </a:lnTo>
                  <a:lnTo>
                    <a:pt x="529386" y="78407"/>
                  </a:lnTo>
                  <a:lnTo>
                    <a:pt x="493723" y="51499"/>
                  </a:lnTo>
                  <a:lnTo>
                    <a:pt x="454425" y="29710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501289" y="4380882"/>
              <a:ext cx="357505" cy="262255"/>
            </a:xfrm>
            <a:custGeom>
              <a:avLst/>
              <a:gdLst/>
              <a:ahLst/>
              <a:cxnLst/>
              <a:rect l="l" t="t" r="r" b="b"/>
              <a:pathLst>
                <a:path w="357505" h="262254">
                  <a:moveTo>
                    <a:pt x="345738" y="0"/>
                  </a:moveTo>
                  <a:lnTo>
                    <a:pt x="336974" y="376"/>
                  </a:lnTo>
                  <a:lnTo>
                    <a:pt x="132498" y="224003"/>
                  </a:lnTo>
                  <a:lnTo>
                    <a:pt x="18271" y="132666"/>
                  </a:lnTo>
                  <a:lnTo>
                    <a:pt x="9559" y="133618"/>
                  </a:lnTo>
                  <a:lnTo>
                    <a:pt x="0" y="145555"/>
                  </a:lnTo>
                  <a:lnTo>
                    <a:pt x="973" y="154267"/>
                  </a:lnTo>
                  <a:lnTo>
                    <a:pt x="135451" y="261793"/>
                  </a:lnTo>
                  <a:lnTo>
                    <a:pt x="357402" y="19067"/>
                  </a:lnTo>
                  <a:lnTo>
                    <a:pt x="357015" y="10313"/>
                  </a:lnTo>
                  <a:lnTo>
                    <a:pt x="345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2022880" y="3312066"/>
            <a:ext cx="3654425" cy="7504430"/>
            <a:chOff x="12022880" y="3312066"/>
            <a:chExt cx="3654425" cy="7504430"/>
          </a:xfrm>
        </p:grpSpPr>
        <p:sp>
          <p:nvSpPr>
            <p:cNvPr id="24" name="object 24"/>
            <p:cNvSpPr/>
            <p:nvPr/>
          </p:nvSpPr>
          <p:spPr>
            <a:xfrm>
              <a:off x="12022880" y="3312066"/>
              <a:ext cx="3654425" cy="7504430"/>
            </a:xfrm>
            <a:custGeom>
              <a:avLst/>
              <a:gdLst/>
              <a:ahLst/>
              <a:cxnLst/>
              <a:rect l="l" t="t" r="r" b="b"/>
              <a:pathLst>
                <a:path w="3654425" h="7504430">
                  <a:moveTo>
                    <a:pt x="3654338" y="0"/>
                  </a:moveTo>
                  <a:lnTo>
                    <a:pt x="0" y="0"/>
                  </a:lnTo>
                  <a:lnTo>
                    <a:pt x="0" y="7504357"/>
                  </a:lnTo>
                  <a:lnTo>
                    <a:pt x="3654338" y="7504357"/>
                  </a:lnTo>
                  <a:lnTo>
                    <a:pt x="365433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530394" y="9695359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4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0"/>
                  </a:lnTo>
                  <a:lnTo>
                    <a:pt x="493723" y="587821"/>
                  </a:lnTo>
                  <a:lnTo>
                    <a:pt x="529386" y="560913"/>
                  </a:lnTo>
                  <a:lnTo>
                    <a:pt x="560920" y="529380"/>
                  </a:lnTo>
                  <a:lnTo>
                    <a:pt x="587829" y="493717"/>
                  </a:lnTo>
                  <a:lnTo>
                    <a:pt x="609619" y="454419"/>
                  </a:lnTo>
                  <a:lnTo>
                    <a:pt x="625796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6" y="227335"/>
                  </a:lnTo>
                  <a:lnTo>
                    <a:pt x="609619" y="184897"/>
                  </a:lnTo>
                  <a:lnTo>
                    <a:pt x="587829" y="145600"/>
                  </a:lnTo>
                  <a:lnTo>
                    <a:pt x="560920" y="109938"/>
                  </a:lnTo>
                  <a:lnTo>
                    <a:pt x="529386" y="78406"/>
                  </a:lnTo>
                  <a:lnTo>
                    <a:pt x="493723" y="51498"/>
                  </a:lnTo>
                  <a:lnTo>
                    <a:pt x="454425" y="29709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700713" y="9865689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4">
                  <a:moveTo>
                    <a:pt x="284818" y="0"/>
                  </a:moveTo>
                  <a:lnTo>
                    <a:pt x="274892" y="0"/>
                  </a:lnTo>
                  <a:lnTo>
                    <a:pt x="149325" y="125556"/>
                  </a:lnTo>
                  <a:lnTo>
                    <a:pt x="30690" y="6921"/>
                  </a:lnTo>
                  <a:lnTo>
                    <a:pt x="25129" y="3228"/>
                  </a:lnTo>
                  <a:lnTo>
                    <a:pt x="18807" y="1997"/>
                  </a:lnTo>
                  <a:lnTo>
                    <a:pt x="12486" y="3228"/>
                  </a:lnTo>
                  <a:lnTo>
                    <a:pt x="6931" y="6921"/>
                  </a:lnTo>
                  <a:lnTo>
                    <a:pt x="3238" y="12481"/>
                  </a:lnTo>
                  <a:lnTo>
                    <a:pt x="2007" y="18805"/>
                  </a:lnTo>
                  <a:lnTo>
                    <a:pt x="3238" y="25129"/>
                  </a:lnTo>
                  <a:lnTo>
                    <a:pt x="6931" y="30690"/>
                  </a:lnTo>
                  <a:lnTo>
                    <a:pt x="12556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52" y="298661"/>
                  </a:lnTo>
                  <a:lnTo>
                    <a:pt x="23768" y="298661"/>
                  </a:lnTo>
                  <a:lnTo>
                    <a:pt x="149325" y="173104"/>
                  </a:lnTo>
                  <a:lnTo>
                    <a:pt x="267970" y="291739"/>
                  </a:lnTo>
                  <a:lnTo>
                    <a:pt x="273531" y="295432"/>
                  </a:lnTo>
                  <a:lnTo>
                    <a:pt x="279855" y="296663"/>
                  </a:lnTo>
                  <a:lnTo>
                    <a:pt x="286179" y="295432"/>
                  </a:lnTo>
                  <a:lnTo>
                    <a:pt x="291739" y="291739"/>
                  </a:lnTo>
                  <a:lnTo>
                    <a:pt x="295432" y="286177"/>
                  </a:lnTo>
                  <a:lnTo>
                    <a:pt x="296663" y="279850"/>
                  </a:lnTo>
                  <a:lnTo>
                    <a:pt x="295432" y="273522"/>
                  </a:lnTo>
                  <a:lnTo>
                    <a:pt x="291739" y="267960"/>
                  </a:lnTo>
                  <a:lnTo>
                    <a:pt x="173104" y="149325"/>
                  </a:lnTo>
                  <a:lnTo>
                    <a:pt x="298661" y="23768"/>
                  </a:lnTo>
                  <a:lnTo>
                    <a:pt x="298661" y="13852"/>
                  </a:lnTo>
                  <a:lnTo>
                    <a:pt x="284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530394" y="7840316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4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0"/>
                  </a:lnTo>
                  <a:lnTo>
                    <a:pt x="493723" y="587821"/>
                  </a:lnTo>
                  <a:lnTo>
                    <a:pt x="529386" y="560913"/>
                  </a:lnTo>
                  <a:lnTo>
                    <a:pt x="560920" y="529380"/>
                  </a:lnTo>
                  <a:lnTo>
                    <a:pt x="587829" y="493717"/>
                  </a:lnTo>
                  <a:lnTo>
                    <a:pt x="609619" y="454419"/>
                  </a:lnTo>
                  <a:lnTo>
                    <a:pt x="625796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6" y="227335"/>
                  </a:lnTo>
                  <a:lnTo>
                    <a:pt x="609619" y="184897"/>
                  </a:lnTo>
                  <a:lnTo>
                    <a:pt x="587829" y="145600"/>
                  </a:lnTo>
                  <a:lnTo>
                    <a:pt x="560920" y="109938"/>
                  </a:lnTo>
                  <a:lnTo>
                    <a:pt x="529386" y="78406"/>
                  </a:lnTo>
                  <a:lnTo>
                    <a:pt x="493723" y="51498"/>
                  </a:lnTo>
                  <a:lnTo>
                    <a:pt x="454425" y="29709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700713" y="8010646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4">
                  <a:moveTo>
                    <a:pt x="284818" y="0"/>
                  </a:moveTo>
                  <a:lnTo>
                    <a:pt x="274892" y="0"/>
                  </a:lnTo>
                  <a:lnTo>
                    <a:pt x="149325" y="125556"/>
                  </a:lnTo>
                  <a:lnTo>
                    <a:pt x="30690" y="6921"/>
                  </a:lnTo>
                  <a:lnTo>
                    <a:pt x="25129" y="3228"/>
                  </a:lnTo>
                  <a:lnTo>
                    <a:pt x="18807" y="1997"/>
                  </a:lnTo>
                  <a:lnTo>
                    <a:pt x="12486" y="3228"/>
                  </a:lnTo>
                  <a:lnTo>
                    <a:pt x="6931" y="6921"/>
                  </a:lnTo>
                  <a:lnTo>
                    <a:pt x="3238" y="12481"/>
                  </a:lnTo>
                  <a:lnTo>
                    <a:pt x="2007" y="18805"/>
                  </a:lnTo>
                  <a:lnTo>
                    <a:pt x="3238" y="25129"/>
                  </a:lnTo>
                  <a:lnTo>
                    <a:pt x="6931" y="30690"/>
                  </a:lnTo>
                  <a:lnTo>
                    <a:pt x="12556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52" y="298661"/>
                  </a:lnTo>
                  <a:lnTo>
                    <a:pt x="23768" y="298661"/>
                  </a:lnTo>
                  <a:lnTo>
                    <a:pt x="149325" y="173104"/>
                  </a:lnTo>
                  <a:lnTo>
                    <a:pt x="267970" y="291739"/>
                  </a:lnTo>
                  <a:lnTo>
                    <a:pt x="273531" y="295432"/>
                  </a:lnTo>
                  <a:lnTo>
                    <a:pt x="279855" y="296663"/>
                  </a:lnTo>
                  <a:lnTo>
                    <a:pt x="286179" y="295432"/>
                  </a:lnTo>
                  <a:lnTo>
                    <a:pt x="291739" y="291739"/>
                  </a:lnTo>
                  <a:lnTo>
                    <a:pt x="295432" y="286177"/>
                  </a:lnTo>
                  <a:lnTo>
                    <a:pt x="296663" y="279850"/>
                  </a:lnTo>
                  <a:lnTo>
                    <a:pt x="295432" y="273522"/>
                  </a:lnTo>
                  <a:lnTo>
                    <a:pt x="291739" y="267960"/>
                  </a:lnTo>
                  <a:lnTo>
                    <a:pt x="173104" y="149325"/>
                  </a:lnTo>
                  <a:lnTo>
                    <a:pt x="298661" y="23768"/>
                  </a:lnTo>
                  <a:lnTo>
                    <a:pt x="298661" y="13852"/>
                  </a:lnTo>
                  <a:lnTo>
                    <a:pt x="284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530394" y="6006204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4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0"/>
                  </a:lnTo>
                  <a:lnTo>
                    <a:pt x="493723" y="587821"/>
                  </a:lnTo>
                  <a:lnTo>
                    <a:pt x="529386" y="560913"/>
                  </a:lnTo>
                  <a:lnTo>
                    <a:pt x="560920" y="529380"/>
                  </a:lnTo>
                  <a:lnTo>
                    <a:pt x="587829" y="493717"/>
                  </a:lnTo>
                  <a:lnTo>
                    <a:pt x="609619" y="454419"/>
                  </a:lnTo>
                  <a:lnTo>
                    <a:pt x="625796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6" y="227335"/>
                  </a:lnTo>
                  <a:lnTo>
                    <a:pt x="609619" y="184897"/>
                  </a:lnTo>
                  <a:lnTo>
                    <a:pt x="587829" y="145600"/>
                  </a:lnTo>
                  <a:lnTo>
                    <a:pt x="560920" y="109938"/>
                  </a:lnTo>
                  <a:lnTo>
                    <a:pt x="529386" y="78406"/>
                  </a:lnTo>
                  <a:lnTo>
                    <a:pt x="493723" y="51498"/>
                  </a:lnTo>
                  <a:lnTo>
                    <a:pt x="454425" y="29709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700713" y="6176534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284818" y="0"/>
                  </a:moveTo>
                  <a:lnTo>
                    <a:pt x="274892" y="0"/>
                  </a:lnTo>
                  <a:lnTo>
                    <a:pt x="149325" y="125556"/>
                  </a:lnTo>
                  <a:lnTo>
                    <a:pt x="30690" y="6921"/>
                  </a:lnTo>
                  <a:lnTo>
                    <a:pt x="25129" y="3228"/>
                  </a:lnTo>
                  <a:lnTo>
                    <a:pt x="18807" y="1997"/>
                  </a:lnTo>
                  <a:lnTo>
                    <a:pt x="12486" y="3228"/>
                  </a:lnTo>
                  <a:lnTo>
                    <a:pt x="6931" y="6921"/>
                  </a:lnTo>
                  <a:lnTo>
                    <a:pt x="3238" y="12481"/>
                  </a:lnTo>
                  <a:lnTo>
                    <a:pt x="2007" y="18805"/>
                  </a:lnTo>
                  <a:lnTo>
                    <a:pt x="3238" y="25129"/>
                  </a:lnTo>
                  <a:lnTo>
                    <a:pt x="6931" y="30690"/>
                  </a:lnTo>
                  <a:lnTo>
                    <a:pt x="12556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52" y="298661"/>
                  </a:lnTo>
                  <a:lnTo>
                    <a:pt x="23768" y="298661"/>
                  </a:lnTo>
                  <a:lnTo>
                    <a:pt x="149325" y="173104"/>
                  </a:lnTo>
                  <a:lnTo>
                    <a:pt x="267970" y="291739"/>
                  </a:lnTo>
                  <a:lnTo>
                    <a:pt x="273531" y="295432"/>
                  </a:lnTo>
                  <a:lnTo>
                    <a:pt x="279855" y="296663"/>
                  </a:lnTo>
                  <a:lnTo>
                    <a:pt x="286179" y="295432"/>
                  </a:lnTo>
                  <a:lnTo>
                    <a:pt x="291739" y="291739"/>
                  </a:lnTo>
                  <a:lnTo>
                    <a:pt x="295432" y="286177"/>
                  </a:lnTo>
                  <a:lnTo>
                    <a:pt x="296663" y="279850"/>
                  </a:lnTo>
                  <a:lnTo>
                    <a:pt x="295432" y="273522"/>
                  </a:lnTo>
                  <a:lnTo>
                    <a:pt x="291739" y="267960"/>
                  </a:lnTo>
                  <a:lnTo>
                    <a:pt x="173104" y="149325"/>
                  </a:lnTo>
                  <a:lnTo>
                    <a:pt x="298661" y="23768"/>
                  </a:lnTo>
                  <a:lnTo>
                    <a:pt x="298661" y="13852"/>
                  </a:lnTo>
                  <a:lnTo>
                    <a:pt x="284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530394" y="4192877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4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10"/>
                  </a:lnTo>
                  <a:lnTo>
                    <a:pt x="145602" y="51499"/>
                  </a:lnTo>
                  <a:lnTo>
                    <a:pt x="109940" y="78407"/>
                  </a:lnTo>
                  <a:lnTo>
                    <a:pt x="78407" y="109940"/>
                  </a:lnTo>
                  <a:lnTo>
                    <a:pt x="51499" y="145602"/>
                  </a:lnTo>
                  <a:lnTo>
                    <a:pt x="29710" y="184901"/>
                  </a:lnTo>
                  <a:lnTo>
                    <a:pt x="13534" y="227340"/>
                  </a:lnTo>
                  <a:lnTo>
                    <a:pt x="3465" y="272427"/>
                  </a:lnTo>
                  <a:lnTo>
                    <a:pt x="0" y="319665"/>
                  </a:lnTo>
                  <a:lnTo>
                    <a:pt x="3465" y="366901"/>
                  </a:lnTo>
                  <a:lnTo>
                    <a:pt x="13534" y="411985"/>
                  </a:lnTo>
                  <a:lnTo>
                    <a:pt x="29710" y="454423"/>
                  </a:lnTo>
                  <a:lnTo>
                    <a:pt x="51499" y="493720"/>
                  </a:lnTo>
                  <a:lnTo>
                    <a:pt x="78407" y="529382"/>
                  </a:lnTo>
                  <a:lnTo>
                    <a:pt x="109940" y="560914"/>
                  </a:lnTo>
                  <a:lnTo>
                    <a:pt x="145602" y="587822"/>
                  </a:lnTo>
                  <a:lnTo>
                    <a:pt x="184901" y="609611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1"/>
                  </a:lnTo>
                  <a:lnTo>
                    <a:pt x="493723" y="587822"/>
                  </a:lnTo>
                  <a:lnTo>
                    <a:pt x="529386" y="560914"/>
                  </a:lnTo>
                  <a:lnTo>
                    <a:pt x="560920" y="529382"/>
                  </a:lnTo>
                  <a:lnTo>
                    <a:pt x="587829" y="493720"/>
                  </a:lnTo>
                  <a:lnTo>
                    <a:pt x="609619" y="454423"/>
                  </a:lnTo>
                  <a:lnTo>
                    <a:pt x="625796" y="411985"/>
                  </a:lnTo>
                  <a:lnTo>
                    <a:pt x="635865" y="366901"/>
                  </a:lnTo>
                  <a:lnTo>
                    <a:pt x="639331" y="319665"/>
                  </a:lnTo>
                  <a:lnTo>
                    <a:pt x="635865" y="272427"/>
                  </a:lnTo>
                  <a:lnTo>
                    <a:pt x="625796" y="227340"/>
                  </a:lnTo>
                  <a:lnTo>
                    <a:pt x="609619" y="184901"/>
                  </a:lnTo>
                  <a:lnTo>
                    <a:pt x="587829" y="145602"/>
                  </a:lnTo>
                  <a:lnTo>
                    <a:pt x="560920" y="109940"/>
                  </a:lnTo>
                  <a:lnTo>
                    <a:pt x="529386" y="78407"/>
                  </a:lnTo>
                  <a:lnTo>
                    <a:pt x="493723" y="51499"/>
                  </a:lnTo>
                  <a:lnTo>
                    <a:pt x="454425" y="29710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682452" y="4380882"/>
              <a:ext cx="357505" cy="262255"/>
            </a:xfrm>
            <a:custGeom>
              <a:avLst/>
              <a:gdLst/>
              <a:ahLst/>
              <a:cxnLst/>
              <a:rect l="l" t="t" r="r" b="b"/>
              <a:pathLst>
                <a:path w="357505" h="262254">
                  <a:moveTo>
                    <a:pt x="345738" y="0"/>
                  </a:moveTo>
                  <a:lnTo>
                    <a:pt x="336974" y="376"/>
                  </a:lnTo>
                  <a:lnTo>
                    <a:pt x="132498" y="224003"/>
                  </a:lnTo>
                  <a:lnTo>
                    <a:pt x="18271" y="132666"/>
                  </a:lnTo>
                  <a:lnTo>
                    <a:pt x="9559" y="133618"/>
                  </a:lnTo>
                  <a:lnTo>
                    <a:pt x="0" y="145555"/>
                  </a:lnTo>
                  <a:lnTo>
                    <a:pt x="973" y="154267"/>
                  </a:lnTo>
                  <a:lnTo>
                    <a:pt x="135451" y="261793"/>
                  </a:lnTo>
                  <a:lnTo>
                    <a:pt x="357402" y="19067"/>
                  </a:lnTo>
                  <a:lnTo>
                    <a:pt x="357015" y="10313"/>
                  </a:lnTo>
                  <a:lnTo>
                    <a:pt x="345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207917" y="3312066"/>
            <a:ext cx="3654425" cy="7504430"/>
            <a:chOff x="8207917" y="3312066"/>
            <a:chExt cx="3654425" cy="7504430"/>
          </a:xfrm>
        </p:grpSpPr>
        <p:sp>
          <p:nvSpPr>
            <p:cNvPr id="34" name="object 34"/>
            <p:cNvSpPr/>
            <p:nvPr/>
          </p:nvSpPr>
          <p:spPr>
            <a:xfrm>
              <a:off x="8207917" y="3312066"/>
              <a:ext cx="3654425" cy="7504430"/>
            </a:xfrm>
            <a:custGeom>
              <a:avLst/>
              <a:gdLst/>
              <a:ahLst/>
              <a:cxnLst/>
              <a:rect l="l" t="t" r="r" b="b"/>
              <a:pathLst>
                <a:path w="3654425" h="7504430">
                  <a:moveTo>
                    <a:pt x="3654338" y="0"/>
                  </a:moveTo>
                  <a:lnTo>
                    <a:pt x="0" y="0"/>
                  </a:lnTo>
                  <a:lnTo>
                    <a:pt x="0" y="7504357"/>
                  </a:lnTo>
                  <a:lnTo>
                    <a:pt x="3654338" y="7504357"/>
                  </a:lnTo>
                  <a:lnTo>
                    <a:pt x="365433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715379" y="9684888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5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0"/>
                  </a:lnTo>
                  <a:lnTo>
                    <a:pt x="493723" y="587821"/>
                  </a:lnTo>
                  <a:lnTo>
                    <a:pt x="529386" y="560913"/>
                  </a:lnTo>
                  <a:lnTo>
                    <a:pt x="560920" y="529380"/>
                  </a:lnTo>
                  <a:lnTo>
                    <a:pt x="587829" y="493717"/>
                  </a:lnTo>
                  <a:lnTo>
                    <a:pt x="609619" y="454419"/>
                  </a:lnTo>
                  <a:lnTo>
                    <a:pt x="625796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6" y="227335"/>
                  </a:lnTo>
                  <a:lnTo>
                    <a:pt x="609619" y="184897"/>
                  </a:lnTo>
                  <a:lnTo>
                    <a:pt x="587829" y="145600"/>
                  </a:lnTo>
                  <a:lnTo>
                    <a:pt x="560920" y="109938"/>
                  </a:lnTo>
                  <a:lnTo>
                    <a:pt x="529386" y="78406"/>
                  </a:lnTo>
                  <a:lnTo>
                    <a:pt x="493723" y="51498"/>
                  </a:lnTo>
                  <a:lnTo>
                    <a:pt x="454425" y="29709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885709" y="9855218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4">
                  <a:moveTo>
                    <a:pt x="284818" y="0"/>
                  </a:moveTo>
                  <a:lnTo>
                    <a:pt x="274892" y="0"/>
                  </a:lnTo>
                  <a:lnTo>
                    <a:pt x="149325" y="125556"/>
                  </a:lnTo>
                  <a:lnTo>
                    <a:pt x="30690" y="6921"/>
                  </a:lnTo>
                  <a:lnTo>
                    <a:pt x="25129" y="3228"/>
                  </a:lnTo>
                  <a:lnTo>
                    <a:pt x="18807" y="1997"/>
                  </a:lnTo>
                  <a:lnTo>
                    <a:pt x="12486" y="3228"/>
                  </a:lnTo>
                  <a:lnTo>
                    <a:pt x="6931" y="6921"/>
                  </a:lnTo>
                  <a:lnTo>
                    <a:pt x="3238" y="12481"/>
                  </a:lnTo>
                  <a:lnTo>
                    <a:pt x="2007" y="18805"/>
                  </a:lnTo>
                  <a:lnTo>
                    <a:pt x="3238" y="25129"/>
                  </a:lnTo>
                  <a:lnTo>
                    <a:pt x="6931" y="30690"/>
                  </a:lnTo>
                  <a:lnTo>
                    <a:pt x="12556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52" y="298661"/>
                  </a:lnTo>
                  <a:lnTo>
                    <a:pt x="23768" y="298661"/>
                  </a:lnTo>
                  <a:lnTo>
                    <a:pt x="149325" y="173104"/>
                  </a:lnTo>
                  <a:lnTo>
                    <a:pt x="267970" y="291739"/>
                  </a:lnTo>
                  <a:lnTo>
                    <a:pt x="273531" y="295432"/>
                  </a:lnTo>
                  <a:lnTo>
                    <a:pt x="279855" y="296663"/>
                  </a:lnTo>
                  <a:lnTo>
                    <a:pt x="286179" y="295432"/>
                  </a:lnTo>
                  <a:lnTo>
                    <a:pt x="291739" y="291739"/>
                  </a:lnTo>
                  <a:lnTo>
                    <a:pt x="295432" y="286177"/>
                  </a:lnTo>
                  <a:lnTo>
                    <a:pt x="296663" y="279850"/>
                  </a:lnTo>
                  <a:lnTo>
                    <a:pt x="295432" y="273522"/>
                  </a:lnTo>
                  <a:lnTo>
                    <a:pt x="291739" y="267960"/>
                  </a:lnTo>
                  <a:lnTo>
                    <a:pt x="173104" y="149325"/>
                  </a:lnTo>
                  <a:lnTo>
                    <a:pt x="298661" y="23768"/>
                  </a:lnTo>
                  <a:lnTo>
                    <a:pt x="298661" y="13852"/>
                  </a:lnTo>
                  <a:lnTo>
                    <a:pt x="284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715379" y="7829845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5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0"/>
                  </a:lnTo>
                  <a:lnTo>
                    <a:pt x="493723" y="587821"/>
                  </a:lnTo>
                  <a:lnTo>
                    <a:pt x="529386" y="560913"/>
                  </a:lnTo>
                  <a:lnTo>
                    <a:pt x="560920" y="529380"/>
                  </a:lnTo>
                  <a:lnTo>
                    <a:pt x="587829" y="493717"/>
                  </a:lnTo>
                  <a:lnTo>
                    <a:pt x="609619" y="454419"/>
                  </a:lnTo>
                  <a:lnTo>
                    <a:pt x="625796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6" y="227335"/>
                  </a:lnTo>
                  <a:lnTo>
                    <a:pt x="609619" y="184897"/>
                  </a:lnTo>
                  <a:lnTo>
                    <a:pt x="587829" y="145600"/>
                  </a:lnTo>
                  <a:lnTo>
                    <a:pt x="560920" y="109938"/>
                  </a:lnTo>
                  <a:lnTo>
                    <a:pt x="529386" y="78406"/>
                  </a:lnTo>
                  <a:lnTo>
                    <a:pt x="493723" y="51498"/>
                  </a:lnTo>
                  <a:lnTo>
                    <a:pt x="454425" y="29709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885709" y="8000175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4">
                  <a:moveTo>
                    <a:pt x="284818" y="0"/>
                  </a:moveTo>
                  <a:lnTo>
                    <a:pt x="274892" y="0"/>
                  </a:lnTo>
                  <a:lnTo>
                    <a:pt x="149325" y="125556"/>
                  </a:lnTo>
                  <a:lnTo>
                    <a:pt x="30690" y="6921"/>
                  </a:lnTo>
                  <a:lnTo>
                    <a:pt x="25129" y="3228"/>
                  </a:lnTo>
                  <a:lnTo>
                    <a:pt x="18807" y="1997"/>
                  </a:lnTo>
                  <a:lnTo>
                    <a:pt x="12486" y="3228"/>
                  </a:lnTo>
                  <a:lnTo>
                    <a:pt x="6931" y="6921"/>
                  </a:lnTo>
                  <a:lnTo>
                    <a:pt x="3238" y="12481"/>
                  </a:lnTo>
                  <a:lnTo>
                    <a:pt x="2007" y="18805"/>
                  </a:lnTo>
                  <a:lnTo>
                    <a:pt x="3238" y="25129"/>
                  </a:lnTo>
                  <a:lnTo>
                    <a:pt x="6931" y="30690"/>
                  </a:lnTo>
                  <a:lnTo>
                    <a:pt x="12556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52" y="298661"/>
                  </a:lnTo>
                  <a:lnTo>
                    <a:pt x="23768" y="298661"/>
                  </a:lnTo>
                  <a:lnTo>
                    <a:pt x="149325" y="173104"/>
                  </a:lnTo>
                  <a:lnTo>
                    <a:pt x="267970" y="291739"/>
                  </a:lnTo>
                  <a:lnTo>
                    <a:pt x="273531" y="295432"/>
                  </a:lnTo>
                  <a:lnTo>
                    <a:pt x="279855" y="296663"/>
                  </a:lnTo>
                  <a:lnTo>
                    <a:pt x="286179" y="295432"/>
                  </a:lnTo>
                  <a:lnTo>
                    <a:pt x="291739" y="291739"/>
                  </a:lnTo>
                  <a:lnTo>
                    <a:pt x="295432" y="286177"/>
                  </a:lnTo>
                  <a:lnTo>
                    <a:pt x="296663" y="279850"/>
                  </a:lnTo>
                  <a:lnTo>
                    <a:pt x="295432" y="273522"/>
                  </a:lnTo>
                  <a:lnTo>
                    <a:pt x="291739" y="267960"/>
                  </a:lnTo>
                  <a:lnTo>
                    <a:pt x="173104" y="149325"/>
                  </a:lnTo>
                  <a:lnTo>
                    <a:pt x="298661" y="23768"/>
                  </a:lnTo>
                  <a:lnTo>
                    <a:pt x="298661" y="13852"/>
                  </a:lnTo>
                  <a:lnTo>
                    <a:pt x="284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715379" y="5995733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5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0"/>
                  </a:lnTo>
                  <a:lnTo>
                    <a:pt x="493723" y="587821"/>
                  </a:lnTo>
                  <a:lnTo>
                    <a:pt x="529386" y="560913"/>
                  </a:lnTo>
                  <a:lnTo>
                    <a:pt x="560920" y="529380"/>
                  </a:lnTo>
                  <a:lnTo>
                    <a:pt x="587829" y="493717"/>
                  </a:lnTo>
                  <a:lnTo>
                    <a:pt x="609619" y="454419"/>
                  </a:lnTo>
                  <a:lnTo>
                    <a:pt x="625796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6" y="227335"/>
                  </a:lnTo>
                  <a:lnTo>
                    <a:pt x="609619" y="184897"/>
                  </a:lnTo>
                  <a:lnTo>
                    <a:pt x="587829" y="145600"/>
                  </a:lnTo>
                  <a:lnTo>
                    <a:pt x="560920" y="109938"/>
                  </a:lnTo>
                  <a:lnTo>
                    <a:pt x="529386" y="78406"/>
                  </a:lnTo>
                  <a:lnTo>
                    <a:pt x="493723" y="51498"/>
                  </a:lnTo>
                  <a:lnTo>
                    <a:pt x="454425" y="29709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885709" y="6166063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4" h="299085">
                  <a:moveTo>
                    <a:pt x="284818" y="0"/>
                  </a:moveTo>
                  <a:lnTo>
                    <a:pt x="274892" y="0"/>
                  </a:lnTo>
                  <a:lnTo>
                    <a:pt x="149325" y="125556"/>
                  </a:lnTo>
                  <a:lnTo>
                    <a:pt x="30690" y="6921"/>
                  </a:lnTo>
                  <a:lnTo>
                    <a:pt x="25129" y="3228"/>
                  </a:lnTo>
                  <a:lnTo>
                    <a:pt x="18807" y="1997"/>
                  </a:lnTo>
                  <a:lnTo>
                    <a:pt x="12486" y="3228"/>
                  </a:lnTo>
                  <a:lnTo>
                    <a:pt x="6931" y="6921"/>
                  </a:lnTo>
                  <a:lnTo>
                    <a:pt x="3238" y="12481"/>
                  </a:lnTo>
                  <a:lnTo>
                    <a:pt x="2007" y="18805"/>
                  </a:lnTo>
                  <a:lnTo>
                    <a:pt x="3238" y="25129"/>
                  </a:lnTo>
                  <a:lnTo>
                    <a:pt x="6931" y="30690"/>
                  </a:lnTo>
                  <a:lnTo>
                    <a:pt x="12556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52" y="298661"/>
                  </a:lnTo>
                  <a:lnTo>
                    <a:pt x="23768" y="298661"/>
                  </a:lnTo>
                  <a:lnTo>
                    <a:pt x="149325" y="173104"/>
                  </a:lnTo>
                  <a:lnTo>
                    <a:pt x="267970" y="291739"/>
                  </a:lnTo>
                  <a:lnTo>
                    <a:pt x="273531" y="295432"/>
                  </a:lnTo>
                  <a:lnTo>
                    <a:pt x="279855" y="296663"/>
                  </a:lnTo>
                  <a:lnTo>
                    <a:pt x="286179" y="295432"/>
                  </a:lnTo>
                  <a:lnTo>
                    <a:pt x="291739" y="291739"/>
                  </a:lnTo>
                  <a:lnTo>
                    <a:pt x="295432" y="286177"/>
                  </a:lnTo>
                  <a:lnTo>
                    <a:pt x="296663" y="279850"/>
                  </a:lnTo>
                  <a:lnTo>
                    <a:pt x="295432" y="273522"/>
                  </a:lnTo>
                  <a:lnTo>
                    <a:pt x="291739" y="267960"/>
                  </a:lnTo>
                  <a:lnTo>
                    <a:pt x="173104" y="149325"/>
                  </a:lnTo>
                  <a:lnTo>
                    <a:pt x="298661" y="23768"/>
                  </a:lnTo>
                  <a:lnTo>
                    <a:pt x="298661" y="13852"/>
                  </a:lnTo>
                  <a:lnTo>
                    <a:pt x="284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715379" y="4192877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5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10"/>
                  </a:lnTo>
                  <a:lnTo>
                    <a:pt x="145602" y="51499"/>
                  </a:lnTo>
                  <a:lnTo>
                    <a:pt x="109940" y="78407"/>
                  </a:lnTo>
                  <a:lnTo>
                    <a:pt x="78407" y="109940"/>
                  </a:lnTo>
                  <a:lnTo>
                    <a:pt x="51499" y="145602"/>
                  </a:lnTo>
                  <a:lnTo>
                    <a:pt x="29710" y="184901"/>
                  </a:lnTo>
                  <a:lnTo>
                    <a:pt x="13534" y="227340"/>
                  </a:lnTo>
                  <a:lnTo>
                    <a:pt x="3465" y="272427"/>
                  </a:lnTo>
                  <a:lnTo>
                    <a:pt x="0" y="319665"/>
                  </a:lnTo>
                  <a:lnTo>
                    <a:pt x="3465" y="366901"/>
                  </a:lnTo>
                  <a:lnTo>
                    <a:pt x="13534" y="411985"/>
                  </a:lnTo>
                  <a:lnTo>
                    <a:pt x="29710" y="454423"/>
                  </a:lnTo>
                  <a:lnTo>
                    <a:pt x="51499" y="493720"/>
                  </a:lnTo>
                  <a:lnTo>
                    <a:pt x="78407" y="529382"/>
                  </a:lnTo>
                  <a:lnTo>
                    <a:pt x="109940" y="560914"/>
                  </a:lnTo>
                  <a:lnTo>
                    <a:pt x="145602" y="587822"/>
                  </a:lnTo>
                  <a:lnTo>
                    <a:pt x="184901" y="609611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1" y="635854"/>
                  </a:lnTo>
                  <a:lnTo>
                    <a:pt x="411986" y="625786"/>
                  </a:lnTo>
                  <a:lnTo>
                    <a:pt x="454425" y="609611"/>
                  </a:lnTo>
                  <a:lnTo>
                    <a:pt x="493723" y="587822"/>
                  </a:lnTo>
                  <a:lnTo>
                    <a:pt x="529386" y="560914"/>
                  </a:lnTo>
                  <a:lnTo>
                    <a:pt x="560920" y="529382"/>
                  </a:lnTo>
                  <a:lnTo>
                    <a:pt x="587829" y="493720"/>
                  </a:lnTo>
                  <a:lnTo>
                    <a:pt x="609619" y="454423"/>
                  </a:lnTo>
                  <a:lnTo>
                    <a:pt x="625796" y="411985"/>
                  </a:lnTo>
                  <a:lnTo>
                    <a:pt x="635865" y="366901"/>
                  </a:lnTo>
                  <a:lnTo>
                    <a:pt x="639331" y="319665"/>
                  </a:lnTo>
                  <a:lnTo>
                    <a:pt x="635865" y="272427"/>
                  </a:lnTo>
                  <a:lnTo>
                    <a:pt x="625796" y="227340"/>
                  </a:lnTo>
                  <a:lnTo>
                    <a:pt x="609619" y="184901"/>
                  </a:lnTo>
                  <a:lnTo>
                    <a:pt x="587829" y="145602"/>
                  </a:lnTo>
                  <a:lnTo>
                    <a:pt x="560920" y="109940"/>
                  </a:lnTo>
                  <a:lnTo>
                    <a:pt x="529386" y="78407"/>
                  </a:lnTo>
                  <a:lnTo>
                    <a:pt x="493723" y="51499"/>
                  </a:lnTo>
                  <a:lnTo>
                    <a:pt x="454425" y="29710"/>
                  </a:lnTo>
                  <a:lnTo>
                    <a:pt x="411986" y="13534"/>
                  </a:lnTo>
                  <a:lnTo>
                    <a:pt x="366901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867490" y="4380882"/>
              <a:ext cx="357505" cy="262255"/>
            </a:xfrm>
            <a:custGeom>
              <a:avLst/>
              <a:gdLst/>
              <a:ahLst/>
              <a:cxnLst/>
              <a:rect l="l" t="t" r="r" b="b"/>
              <a:pathLst>
                <a:path w="357504" h="262254">
                  <a:moveTo>
                    <a:pt x="345738" y="0"/>
                  </a:moveTo>
                  <a:lnTo>
                    <a:pt x="336974" y="376"/>
                  </a:lnTo>
                  <a:lnTo>
                    <a:pt x="132498" y="224003"/>
                  </a:lnTo>
                  <a:lnTo>
                    <a:pt x="18271" y="132666"/>
                  </a:lnTo>
                  <a:lnTo>
                    <a:pt x="9559" y="133618"/>
                  </a:lnTo>
                  <a:lnTo>
                    <a:pt x="0" y="145555"/>
                  </a:lnTo>
                  <a:lnTo>
                    <a:pt x="973" y="154267"/>
                  </a:lnTo>
                  <a:lnTo>
                    <a:pt x="135440" y="261793"/>
                  </a:lnTo>
                  <a:lnTo>
                    <a:pt x="357402" y="19067"/>
                  </a:lnTo>
                  <a:lnTo>
                    <a:pt x="357015" y="10313"/>
                  </a:lnTo>
                  <a:lnTo>
                    <a:pt x="3457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397960" y="3312066"/>
            <a:ext cx="3654425" cy="7504430"/>
            <a:chOff x="4397960" y="3312066"/>
            <a:chExt cx="3654425" cy="7504430"/>
          </a:xfrm>
        </p:grpSpPr>
        <p:sp>
          <p:nvSpPr>
            <p:cNvPr id="44" name="object 44"/>
            <p:cNvSpPr/>
            <p:nvPr/>
          </p:nvSpPr>
          <p:spPr>
            <a:xfrm>
              <a:off x="4397960" y="3312066"/>
              <a:ext cx="3654425" cy="7504430"/>
            </a:xfrm>
            <a:custGeom>
              <a:avLst/>
              <a:gdLst/>
              <a:ahLst/>
              <a:cxnLst/>
              <a:rect l="l" t="t" r="r" b="b"/>
              <a:pathLst>
                <a:path w="3654425" h="7504430">
                  <a:moveTo>
                    <a:pt x="3654338" y="0"/>
                  </a:moveTo>
                  <a:lnTo>
                    <a:pt x="0" y="0"/>
                  </a:lnTo>
                  <a:lnTo>
                    <a:pt x="0" y="7504357"/>
                  </a:lnTo>
                  <a:lnTo>
                    <a:pt x="3654338" y="7504357"/>
                  </a:lnTo>
                  <a:lnTo>
                    <a:pt x="365433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05464" y="9674417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5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4" y="635854"/>
                  </a:lnTo>
                  <a:lnTo>
                    <a:pt x="411990" y="625786"/>
                  </a:lnTo>
                  <a:lnTo>
                    <a:pt x="454429" y="609610"/>
                  </a:lnTo>
                  <a:lnTo>
                    <a:pt x="493728" y="587821"/>
                  </a:lnTo>
                  <a:lnTo>
                    <a:pt x="529391" y="560913"/>
                  </a:lnTo>
                  <a:lnTo>
                    <a:pt x="560923" y="529380"/>
                  </a:lnTo>
                  <a:lnTo>
                    <a:pt x="587831" y="493717"/>
                  </a:lnTo>
                  <a:lnTo>
                    <a:pt x="609621" y="454419"/>
                  </a:lnTo>
                  <a:lnTo>
                    <a:pt x="625797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7" y="227335"/>
                  </a:lnTo>
                  <a:lnTo>
                    <a:pt x="609621" y="184897"/>
                  </a:lnTo>
                  <a:lnTo>
                    <a:pt x="587831" y="145600"/>
                  </a:lnTo>
                  <a:lnTo>
                    <a:pt x="560923" y="109938"/>
                  </a:lnTo>
                  <a:lnTo>
                    <a:pt x="529391" y="78406"/>
                  </a:lnTo>
                  <a:lnTo>
                    <a:pt x="493728" y="51498"/>
                  </a:lnTo>
                  <a:lnTo>
                    <a:pt x="454429" y="29709"/>
                  </a:lnTo>
                  <a:lnTo>
                    <a:pt x="411990" y="13534"/>
                  </a:lnTo>
                  <a:lnTo>
                    <a:pt x="366904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075804" y="9844747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4">
                  <a:moveTo>
                    <a:pt x="284808" y="0"/>
                  </a:moveTo>
                  <a:lnTo>
                    <a:pt x="274881" y="0"/>
                  </a:lnTo>
                  <a:lnTo>
                    <a:pt x="149314" y="125556"/>
                  </a:lnTo>
                  <a:lnTo>
                    <a:pt x="30679" y="6921"/>
                  </a:lnTo>
                  <a:lnTo>
                    <a:pt x="25120" y="3228"/>
                  </a:lnTo>
                  <a:lnTo>
                    <a:pt x="18800" y="1997"/>
                  </a:lnTo>
                  <a:lnTo>
                    <a:pt x="12479" y="3228"/>
                  </a:lnTo>
                  <a:lnTo>
                    <a:pt x="6921" y="6921"/>
                  </a:lnTo>
                  <a:lnTo>
                    <a:pt x="3228" y="12481"/>
                  </a:lnTo>
                  <a:lnTo>
                    <a:pt x="1997" y="18805"/>
                  </a:lnTo>
                  <a:lnTo>
                    <a:pt x="3228" y="25129"/>
                  </a:lnTo>
                  <a:lnTo>
                    <a:pt x="6921" y="30690"/>
                  </a:lnTo>
                  <a:lnTo>
                    <a:pt x="12555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42" y="298661"/>
                  </a:lnTo>
                  <a:lnTo>
                    <a:pt x="23758" y="298661"/>
                  </a:lnTo>
                  <a:lnTo>
                    <a:pt x="149314" y="173104"/>
                  </a:lnTo>
                  <a:lnTo>
                    <a:pt x="267960" y="291739"/>
                  </a:lnTo>
                  <a:lnTo>
                    <a:pt x="273520" y="295432"/>
                  </a:lnTo>
                  <a:lnTo>
                    <a:pt x="279844" y="296663"/>
                  </a:lnTo>
                  <a:lnTo>
                    <a:pt x="286168" y="295432"/>
                  </a:lnTo>
                  <a:lnTo>
                    <a:pt x="291729" y="291739"/>
                  </a:lnTo>
                  <a:lnTo>
                    <a:pt x="295422" y="286177"/>
                  </a:lnTo>
                  <a:lnTo>
                    <a:pt x="296653" y="279850"/>
                  </a:lnTo>
                  <a:lnTo>
                    <a:pt x="295422" y="273522"/>
                  </a:lnTo>
                  <a:lnTo>
                    <a:pt x="291729" y="267960"/>
                  </a:lnTo>
                  <a:lnTo>
                    <a:pt x="173094" y="149325"/>
                  </a:lnTo>
                  <a:lnTo>
                    <a:pt x="298650" y="23768"/>
                  </a:lnTo>
                  <a:lnTo>
                    <a:pt x="298650" y="13852"/>
                  </a:lnTo>
                  <a:lnTo>
                    <a:pt x="284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905464" y="7819374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5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4" y="635854"/>
                  </a:lnTo>
                  <a:lnTo>
                    <a:pt x="411990" y="625786"/>
                  </a:lnTo>
                  <a:lnTo>
                    <a:pt x="454429" y="609610"/>
                  </a:lnTo>
                  <a:lnTo>
                    <a:pt x="493728" y="587821"/>
                  </a:lnTo>
                  <a:lnTo>
                    <a:pt x="529391" y="560913"/>
                  </a:lnTo>
                  <a:lnTo>
                    <a:pt x="560923" y="529380"/>
                  </a:lnTo>
                  <a:lnTo>
                    <a:pt x="587831" y="493717"/>
                  </a:lnTo>
                  <a:lnTo>
                    <a:pt x="609621" y="454419"/>
                  </a:lnTo>
                  <a:lnTo>
                    <a:pt x="625797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7" y="227335"/>
                  </a:lnTo>
                  <a:lnTo>
                    <a:pt x="609621" y="184897"/>
                  </a:lnTo>
                  <a:lnTo>
                    <a:pt x="587831" y="145600"/>
                  </a:lnTo>
                  <a:lnTo>
                    <a:pt x="560923" y="109938"/>
                  </a:lnTo>
                  <a:lnTo>
                    <a:pt x="529391" y="78406"/>
                  </a:lnTo>
                  <a:lnTo>
                    <a:pt x="493728" y="51498"/>
                  </a:lnTo>
                  <a:lnTo>
                    <a:pt x="454429" y="29709"/>
                  </a:lnTo>
                  <a:lnTo>
                    <a:pt x="411990" y="13534"/>
                  </a:lnTo>
                  <a:lnTo>
                    <a:pt x="366904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075804" y="7989704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4">
                  <a:moveTo>
                    <a:pt x="284808" y="0"/>
                  </a:moveTo>
                  <a:lnTo>
                    <a:pt x="274881" y="0"/>
                  </a:lnTo>
                  <a:lnTo>
                    <a:pt x="149314" y="125556"/>
                  </a:lnTo>
                  <a:lnTo>
                    <a:pt x="30679" y="6921"/>
                  </a:lnTo>
                  <a:lnTo>
                    <a:pt x="25120" y="3228"/>
                  </a:lnTo>
                  <a:lnTo>
                    <a:pt x="18800" y="1997"/>
                  </a:lnTo>
                  <a:lnTo>
                    <a:pt x="12479" y="3228"/>
                  </a:lnTo>
                  <a:lnTo>
                    <a:pt x="6921" y="6921"/>
                  </a:lnTo>
                  <a:lnTo>
                    <a:pt x="3228" y="12481"/>
                  </a:lnTo>
                  <a:lnTo>
                    <a:pt x="1997" y="18805"/>
                  </a:lnTo>
                  <a:lnTo>
                    <a:pt x="3228" y="25129"/>
                  </a:lnTo>
                  <a:lnTo>
                    <a:pt x="6921" y="30690"/>
                  </a:lnTo>
                  <a:lnTo>
                    <a:pt x="12555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42" y="298661"/>
                  </a:lnTo>
                  <a:lnTo>
                    <a:pt x="23758" y="298661"/>
                  </a:lnTo>
                  <a:lnTo>
                    <a:pt x="149314" y="173104"/>
                  </a:lnTo>
                  <a:lnTo>
                    <a:pt x="267960" y="291739"/>
                  </a:lnTo>
                  <a:lnTo>
                    <a:pt x="273520" y="295432"/>
                  </a:lnTo>
                  <a:lnTo>
                    <a:pt x="279844" y="296663"/>
                  </a:lnTo>
                  <a:lnTo>
                    <a:pt x="286168" y="295432"/>
                  </a:lnTo>
                  <a:lnTo>
                    <a:pt x="291729" y="291739"/>
                  </a:lnTo>
                  <a:lnTo>
                    <a:pt x="295422" y="286177"/>
                  </a:lnTo>
                  <a:lnTo>
                    <a:pt x="296653" y="279850"/>
                  </a:lnTo>
                  <a:lnTo>
                    <a:pt x="295422" y="273522"/>
                  </a:lnTo>
                  <a:lnTo>
                    <a:pt x="291729" y="267960"/>
                  </a:lnTo>
                  <a:lnTo>
                    <a:pt x="173094" y="149325"/>
                  </a:lnTo>
                  <a:lnTo>
                    <a:pt x="298650" y="23768"/>
                  </a:lnTo>
                  <a:lnTo>
                    <a:pt x="298650" y="13852"/>
                  </a:lnTo>
                  <a:lnTo>
                    <a:pt x="284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905464" y="5985262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5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09"/>
                  </a:lnTo>
                  <a:lnTo>
                    <a:pt x="145602" y="51498"/>
                  </a:lnTo>
                  <a:lnTo>
                    <a:pt x="109940" y="78406"/>
                  </a:lnTo>
                  <a:lnTo>
                    <a:pt x="78407" y="109938"/>
                  </a:lnTo>
                  <a:lnTo>
                    <a:pt x="51499" y="145600"/>
                  </a:lnTo>
                  <a:lnTo>
                    <a:pt x="29710" y="184897"/>
                  </a:lnTo>
                  <a:lnTo>
                    <a:pt x="13534" y="227335"/>
                  </a:lnTo>
                  <a:lnTo>
                    <a:pt x="3465" y="272419"/>
                  </a:lnTo>
                  <a:lnTo>
                    <a:pt x="0" y="319655"/>
                  </a:lnTo>
                  <a:lnTo>
                    <a:pt x="3465" y="366893"/>
                  </a:lnTo>
                  <a:lnTo>
                    <a:pt x="13534" y="411979"/>
                  </a:lnTo>
                  <a:lnTo>
                    <a:pt x="29710" y="454419"/>
                  </a:lnTo>
                  <a:lnTo>
                    <a:pt x="51499" y="493717"/>
                  </a:lnTo>
                  <a:lnTo>
                    <a:pt x="78407" y="529380"/>
                  </a:lnTo>
                  <a:lnTo>
                    <a:pt x="109940" y="560913"/>
                  </a:lnTo>
                  <a:lnTo>
                    <a:pt x="145602" y="587821"/>
                  </a:lnTo>
                  <a:lnTo>
                    <a:pt x="184901" y="609610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4" y="635854"/>
                  </a:lnTo>
                  <a:lnTo>
                    <a:pt x="411990" y="625786"/>
                  </a:lnTo>
                  <a:lnTo>
                    <a:pt x="454429" y="609610"/>
                  </a:lnTo>
                  <a:lnTo>
                    <a:pt x="493728" y="587821"/>
                  </a:lnTo>
                  <a:lnTo>
                    <a:pt x="529391" y="560913"/>
                  </a:lnTo>
                  <a:lnTo>
                    <a:pt x="560923" y="529380"/>
                  </a:lnTo>
                  <a:lnTo>
                    <a:pt x="587831" y="493717"/>
                  </a:lnTo>
                  <a:lnTo>
                    <a:pt x="609621" y="454419"/>
                  </a:lnTo>
                  <a:lnTo>
                    <a:pt x="625797" y="411979"/>
                  </a:lnTo>
                  <a:lnTo>
                    <a:pt x="635865" y="366893"/>
                  </a:lnTo>
                  <a:lnTo>
                    <a:pt x="639331" y="319655"/>
                  </a:lnTo>
                  <a:lnTo>
                    <a:pt x="635865" y="272419"/>
                  </a:lnTo>
                  <a:lnTo>
                    <a:pt x="625797" y="227335"/>
                  </a:lnTo>
                  <a:lnTo>
                    <a:pt x="609621" y="184897"/>
                  </a:lnTo>
                  <a:lnTo>
                    <a:pt x="587831" y="145600"/>
                  </a:lnTo>
                  <a:lnTo>
                    <a:pt x="560923" y="109938"/>
                  </a:lnTo>
                  <a:lnTo>
                    <a:pt x="529391" y="78406"/>
                  </a:lnTo>
                  <a:lnTo>
                    <a:pt x="493728" y="51498"/>
                  </a:lnTo>
                  <a:lnTo>
                    <a:pt x="454429" y="29709"/>
                  </a:lnTo>
                  <a:lnTo>
                    <a:pt x="411990" y="13534"/>
                  </a:lnTo>
                  <a:lnTo>
                    <a:pt x="366904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4D4D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75804" y="6155592"/>
              <a:ext cx="299085" cy="299085"/>
            </a:xfrm>
            <a:custGeom>
              <a:avLst/>
              <a:gdLst/>
              <a:ahLst/>
              <a:cxnLst/>
              <a:rect l="l" t="t" r="r" b="b"/>
              <a:pathLst>
                <a:path w="299085" h="299085">
                  <a:moveTo>
                    <a:pt x="284808" y="0"/>
                  </a:moveTo>
                  <a:lnTo>
                    <a:pt x="274881" y="0"/>
                  </a:lnTo>
                  <a:lnTo>
                    <a:pt x="149314" y="125556"/>
                  </a:lnTo>
                  <a:lnTo>
                    <a:pt x="30679" y="6921"/>
                  </a:lnTo>
                  <a:lnTo>
                    <a:pt x="25120" y="3228"/>
                  </a:lnTo>
                  <a:lnTo>
                    <a:pt x="18800" y="1997"/>
                  </a:lnTo>
                  <a:lnTo>
                    <a:pt x="12479" y="3228"/>
                  </a:lnTo>
                  <a:lnTo>
                    <a:pt x="6921" y="6921"/>
                  </a:lnTo>
                  <a:lnTo>
                    <a:pt x="3228" y="12481"/>
                  </a:lnTo>
                  <a:lnTo>
                    <a:pt x="1997" y="18805"/>
                  </a:lnTo>
                  <a:lnTo>
                    <a:pt x="3228" y="25129"/>
                  </a:lnTo>
                  <a:lnTo>
                    <a:pt x="6921" y="30690"/>
                  </a:lnTo>
                  <a:lnTo>
                    <a:pt x="125556" y="149325"/>
                  </a:lnTo>
                  <a:lnTo>
                    <a:pt x="0" y="274892"/>
                  </a:lnTo>
                  <a:lnTo>
                    <a:pt x="0" y="284808"/>
                  </a:lnTo>
                  <a:lnTo>
                    <a:pt x="13842" y="298661"/>
                  </a:lnTo>
                  <a:lnTo>
                    <a:pt x="23758" y="298661"/>
                  </a:lnTo>
                  <a:lnTo>
                    <a:pt x="149314" y="173104"/>
                  </a:lnTo>
                  <a:lnTo>
                    <a:pt x="267960" y="291739"/>
                  </a:lnTo>
                  <a:lnTo>
                    <a:pt x="273520" y="295432"/>
                  </a:lnTo>
                  <a:lnTo>
                    <a:pt x="279844" y="296663"/>
                  </a:lnTo>
                  <a:lnTo>
                    <a:pt x="286168" y="295432"/>
                  </a:lnTo>
                  <a:lnTo>
                    <a:pt x="291729" y="291739"/>
                  </a:lnTo>
                  <a:lnTo>
                    <a:pt x="295422" y="286177"/>
                  </a:lnTo>
                  <a:lnTo>
                    <a:pt x="296653" y="279850"/>
                  </a:lnTo>
                  <a:lnTo>
                    <a:pt x="295422" y="273522"/>
                  </a:lnTo>
                  <a:lnTo>
                    <a:pt x="291729" y="267960"/>
                  </a:lnTo>
                  <a:lnTo>
                    <a:pt x="173094" y="149325"/>
                  </a:lnTo>
                  <a:lnTo>
                    <a:pt x="298650" y="23768"/>
                  </a:lnTo>
                  <a:lnTo>
                    <a:pt x="298650" y="13852"/>
                  </a:lnTo>
                  <a:lnTo>
                    <a:pt x="284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905464" y="4150994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5" h="639445">
                  <a:moveTo>
                    <a:pt x="319665" y="0"/>
                  </a:moveTo>
                  <a:lnTo>
                    <a:pt x="272427" y="3465"/>
                  </a:lnTo>
                  <a:lnTo>
                    <a:pt x="227340" y="13534"/>
                  </a:lnTo>
                  <a:lnTo>
                    <a:pt x="184901" y="29710"/>
                  </a:lnTo>
                  <a:lnTo>
                    <a:pt x="145602" y="51499"/>
                  </a:lnTo>
                  <a:lnTo>
                    <a:pt x="109940" y="78407"/>
                  </a:lnTo>
                  <a:lnTo>
                    <a:pt x="78407" y="109940"/>
                  </a:lnTo>
                  <a:lnTo>
                    <a:pt x="51499" y="145602"/>
                  </a:lnTo>
                  <a:lnTo>
                    <a:pt x="29710" y="184901"/>
                  </a:lnTo>
                  <a:lnTo>
                    <a:pt x="13534" y="227340"/>
                  </a:lnTo>
                  <a:lnTo>
                    <a:pt x="3465" y="272427"/>
                  </a:lnTo>
                  <a:lnTo>
                    <a:pt x="0" y="319665"/>
                  </a:lnTo>
                  <a:lnTo>
                    <a:pt x="3465" y="366901"/>
                  </a:lnTo>
                  <a:lnTo>
                    <a:pt x="13534" y="411985"/>
                  </a:lnTo>
                  <a:lnTo>
                    <a:pt x="29710" y="454423"/>
                  </a:lnTo>
                  <a:lnTo>
                    <a:pt x="51499" y="493720"/>
                  </a:lnTo>
                  <a:lnTo>
                    <a:pt x="78407" y="529382"/>
                  </a:lnTo>
                  <a:lnTo>
                    <a:pt x="109940" y="560914"/>
                  </a:lnTo>
                  <a:lnTo>
                    <a:pt x="145602" y="587822"/>
                  </a:lnTo>
                  <a:lnTo>
                    <a:pt x="184901" y="609611"/>
                  </a:lnTo>
                  <a:lnTo>
                    <a:pt x="227340" y="625786"/>
                  </a:lnTo>
                  <a:lnTo>
                    <a:pt x="272427" y="635854"/>
                  </a:lnTo>
                  <a:lnTo>
                    <a:pt x="319665" y="639320"/>
                  </a:lnTo>
                  <a:lnTo>
                    <a:pt x="366904" y="635854"/>
                  </a:lnTo>
                  <a:lnTo>
                    <a:pt x="411990" y="625786"/>
                  </a:lnTo>
                  <a:lnTo>
                    <a:pt x="454429" y="609611"/>
                  </a:lnTo>
                  <a:lnTo>
                    <a:pt x="493728" y="587822"/>
                  </a:lnTo>
                  <a:lnTo>
                    <a:pt x="529391" y="560914"/>
                  </a:lnTo>
                  <a:lnTo>
                    <a:pt x="560923" y="529382"/>
                  </a:lnTo>
                  <a:lnTo>
                    <a:pt x="587831" y="493720"/>
                  </a:lnTo>
                  <a:lnTo>
                    <a:pt x="609621" y="454423"/>
                  </a:lnTo>
                  <a:lnTo>
                    <a:pt x="625797" y="411985"/>
                  </a:lnTo>
                  <a:lnTo>
                    <a:pt x="635865" y="366901"/>
                  </a:lnTo>
                  <a:lnTo>
                    <a:pt x="639331" y="319665"/>
                  </a:lnTo>
                  <a:lnTo>
                    <a:pt x="635865" y="272427"/>
                  </a:lnTo>
                  <a:lnTo>
                    <a:pt x="625797" y="227340"/>
                  </a:lnTo>
                  <a:lnTo>
                    <a:pt x="609621" y="184901"/>
                  </a:lnTo>
                  <a:lnTo>
                    <a:pt x="587831" y="145602"/>
                  </a:lnTo>
                  <a:lnTo>
                    <a:pt x="560923" y="109940"/>
                  </a:lnTo>
                  <a:lnTo>
                    <a:pt x="529391" y="78407"/>
                  </a:lnTo>
                  <a:lnTo>
                    <a:pt x="493728" y="51499"/>
                  </a:lnTo>
                  <a:lnTo>
                    <a:pt x="454429" y="29710"/>
                  </a:lnTo>
                  <a:lnTo>
                    <a:pt x="411990" y="13534"/>
                  </a:lnTo>
                  <a:lnTo>
                    <a:pt x="366904" y="3465"/>
                  </a:lnTo>
                  <a:lnTo>
                    <a:pt x="319665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57574" y="4338998"/>
              <a:ext cx="357505" cy="262255"/>
            </a:xfrm>
            <a:custGeom>
              <a:avLst/>
              <a:gdLst/>
              <a:ahLst/>
              <a:cxnLst/>
              <a:rect l="l" t="t" r="r" b="b"/>
              <a:pathLst>
                <a:path w="357504" h="262254">
                  <a:moveTo>
                    <a:pt x="345727" y="0"/>
                  </a:moveTo>
                  <a:lnTo>
                    <a:pt x="336974" y="376"/>
                  </a:lnTo>
                  <a:lnTo>
                    <a:pt x="132498" y="224003"/>
                  </a:lnTo>
                  <a:lnTo>
                    <a:pt x="18271" y="132666"/>
                  </a:lnTo>
                  <a:lnTo>
                    <a:pt x="9549" y="133618"/>
                  </a:lnTo>
                  <a:lnTo>
                    <a:pt x="0" y="145555"/>
                  </a:lnTo>
                  <a:lnTo>
                    <a:pt x="963" y="154267"/>
                  </a:lnTo>
                  <a:lnTo>
                    <a:pt x="135440" y="261793"/>
                  </a:lnTo>
                  <a:lnTo>
                    <a:pt x="357392" y="19067"/>
                  </a:lnTo>
                  <a:lnTo>
                    <a:pt x="357004" y="10313"/>
                  </a:lnTo>
                  <a:lnTo>
                    <a:pt x="3457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9">
            <a:extLst>
              <a:ext uri="{FF2B5EF4-FFF2-40B4-BE49-F238E27FC236}">
                <a16:creationId xmlns:a16="http://schemas.microsoft.com/office/drawing/2014/main" id="{474B77FF-F99D-4B7A-A434-6E75F4CB0622}"/>
              </a:ext>
            </a:extLst>
          </p:cNvPr>
          <p:cNvSpPr txBox="1"/>
          <p:nvPr/>
        </p:nvSpPr>
        <p:spPr>
          <a:xfrm>
            <a:off x="8207917" y="1551455"/>
            <a:ext cx="3648087" cy="1559483"/>
          </a:xfrm>
          <a:prstGeom prst="rect">
            <a:avLst/>
          </a:prstGeom>
          <a:solidFill>
            <a:srgbClr val="FFDB4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 dirty="0">
              <a:latin typeface="Times New Roman"/>
              <a:cs typeface="Times New Roman"/>
            </a:endParaRPr>
          </a:p>
        </p:txBody>
      </p:sp>
      <p:sp>
        <p:nvSpPr>
          <p:cNvPr id="57" name="object 9">
            <a:extLst>
              <a:ext uri="{FF2B5EF4-FFF2-40B4-BE49-F238E27FC236}">
                <a16:creationId xmlns:a16="http://schemas.microsoft.com/office/drawing/2014/main" id="{84B10B65-3ED7-4E7E-A7EC-72DB3D8DA1A5}"/>
              </a:ext>
            </a:extLst>
          </p:cNvPr>
          <p:cNvSpPr txBox="1"/>
          <p:nvPr/>
        </p:nvSpPr>
        <p:spPr>
          <a:xfrm>
            <a:off x="12029218" y="1551455"/>
            <a:ext cx="3648087" cy="1559483"/>
          </a:xfrm>
          <a:prstGeom prst="rect">
            <a:avLst/>
          </a:prstGeom>
          <a:solidFill>
            <a:srgbClr val="FFDB4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 dirty="0">
              <a:latin typeface="Times New Roman"/>
              <a:cs typeface="Times New Roman"/>
            </a:endParaRPr>
          </a:p>
        </p:txBody>
      </p:sp>
      <p:sp>
        <p:nvSpPr>
          <p:cNvPr id="58" name="object 9">
            <a:extLst>
              <a:ext uri="{FF2B5EF4-FFF2-40B4-BE49-F238E27FC236}">
                <a16:creationId xmlns:a16="http://schemas.microsoft.com/office/drawing/2014/main" id="{48FDF008-1864-4629-AE6F-686BA79BA17F}"/>
              </a:ext>
            </a:extLst>
          </p:cNvPr>
          <p:cNvSpPr txBox="1"/>
          <p:nvPr/>
        </p:nvSpPr>
        <p:spPr>
          <a:xfrm>
            <a:off x="15855997" y="1514620"/>
            <a:ext cx="3648087" cy="1559483"/>
          </a:xfrm>
          <a:prstGeom prst="rect">
            <a:avLst/>
          </a:prstGeom>
          <a:solidFill>
            <a:srgbClr val="FFDB4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5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073925" y="1695351"/>
            <a:ext cx="4469765" cy="8514080"/>
            <a:chOff x="1073925" y="1695351"/>
            <a:chExt cx="4469765" cy="8514080"/>
          </a:xfrm>
        </p:grpSpPr>
        <p:sp>
          <p:nvSpPr>
            <p:cNvPr id="9" name="object 9"/>
            <p:cNvSpPr/>
            <p:nvPr/>
          </p:nvSpPr>
          <p:spPr>
            <a:xfrm>
              <a:off x="1385758" y="6486671"/>
              <a:ext cx="4157979" cy="3619500"/>
            </a:xfrm>
            <a:custGeom>
              <a:avLst/>
              <a:gdLst/>
              <a:ahLst/>
              <a:cxnLst/>
              <a:rect l="l" t="t" r="r" b="b"/>
              <a:pathLst>
                <a:path w="4157979" h="3619500">
                  <a:moveTo>
                    <a:pt x="4157925" y="0"/>
                  </a:moveTo>
                  <a:lnTo>
                    <a:pt x="0" y="679466"/>
                  </a:lnTo>
                  <a:lnTo>
                    <a:pt x="8399" y="729357"/>
                  </a:lnTo>
                  <a:lnTo>
                    <a:pt x="17382" y="779048"/>
                  </a:lnTo>
                  <a:lnTo>
                    <a:pt x="26943" y="828534"/>
                  </a:lnTo>
                  <a:lnTo>
                    <a:pt x="37081" y="877814"/>
                  </a:lnTo>
                  <a:lnTo>
                    <a:pt x="47790" y="926881"/>
                  </a:lnTo>
                  <a:lnTo>
                    <a:pt x="59068" y="975734"/>
                  </a:lnTo>
                  <a:lnTo>
                    <a:pt x="70910" y="1024369"/>
                  </a:lnTo>
                  <a:lnTo>
                    <a:pt x="83313" y="1072781"/>
                  </a:lnTo>
                  <a:lnTo>
                    <a:pt x="96274" y="1120967"/>
                  </a:lnTo>
                  <a:lnTo>
                    <a:pt x="109789" y="1168924"/>
                  </a:lnTo>
                  <a:lnTo>
                    <a:pt x="123853" y="1216647"/>
                  </a:lnTo>
                  <a:lnTo>
                    <a:pt x="138464" y="1264134"/>
                  </a:lnTo>
                  <a:lnTo>
                    <a:pt x="153618" y="1311380"/>
                  </a:lnTo>
                  <a:lnTo>
                    <a:pt x="169311" y="1358382"/>
                  </a:lnTo>
                  <a:lnTo>
                    <a:pt x="185539" y="1405137"/>
                  </a:lnTo>
                  <a:lnTo>
                    <a:pt x="202299" y="1451640"/>
                  </a:lnTo>
                  <a:lnTo>
                    <a:pt x="219588" y="1497888"/>
                  </a:lnTo>
                  <a:lnTo>
                    <a:pt x="237401" y="1543878"/>
                  </a:lnTo>
                  <a:lnTo>
                    <a:pt x="255734" y="1589605"/>
                  </a:lnTo>
                  <a:lnTo>
                    <a:pt x="274586" y="1635066"/>
                  </a:lnTo>
                  <a:lnTo>
                    <a:pt x="293950" y="1680257"/>
                  </a:lnTo>
                  <a:lnTo>
                    <a:pt x="313825" y="1725176"/>
                  </a:lnTo>
                  <a:lnTo>
                    <a:pt x="334206" y="1769817"/>
                  </a:lnTo>
                  <a:lnTo>
                    <a:pt x="355090" y="1814178"/>
                  </a:lnTo>
                  <a:lnTo>
                    <a:pt x="376473" y="1858255"/>
                  </a:lnTo>
                  <a:lnTo>
                    <a:pt x="398351" y="1902044"/>
                  </a:lnTo>
                  <a:lnTo>
                    <a:pt x="420721" y="1945542"/>
                  </a:lnTo>
                  <a:lnTo>
                    <a:pt x="443579" y="1988744"/>
                  </a:lnTo>
                  <a:lnTo>
                    <a:pt x="466922" y="2031648"/>
                  </a:lnTo>
                  <a:lnTo>
                    <a:pt x="490745" y="2074249"/>
                  </a:lnTo>
                  <a:lnTo>
                    <a:pt x="515045" y="2116544"/>
                  </a:lnTo>
                  <a:lnTo>
                    <a:pt x="539819" y="2158530"/>
                  </a:lnTo>
                  <a:lnTo>
                    <a:pt x="565063" y="2200202"/>
                  </a:lnTo>
                  <a:lnTo>
                    <a:pt x="590773" y="2241558"/>
                  </a:lnTo>
                  <a:lnTo>
                    <a:pt x="616946" y="2282592"/>
                  </a:lnTo>
                  <a:lnTo>
                    <a:pt x="643578" y="2323303"/>
                  </a:lnTo>
                  <a:lnTo>
                    <a:pt x="670665" y="2363686"/>
                  </a:lnTo>
                  <a:lnTo>
                    <a:pt x="698203" y="2403737"/>
                  </a:lnTo>
                  <a:lnTo>
                    <a:pt x="726190" y="2443453"/>
                  </a:lnTo>
                  <a:lnTo>
                    <a:pt x="754621" y="2482830"/>
                  </a:lnTo>
                  <a:lnTo>
                    <a:pt x="783493" y="2521864"/>
                  </a:lnTo>
                  <a:lnTo>
                    <a:pt x="812801" y="2560553"/>
                  </a:lnTo>
                  <a:lnTo>
                    <a:pt x="842543" y="2598892"/>
                  </a:lnTo>
                  <a:lnTo>
                    <a:pt x="872715" y="2636877"/>
                  </a:lnTo>
                  <a:lnTo>
                    <a:pt x="903313" y="2674505"/>
                  </a:lnTo>
                  <a:lnTo>
                    <a:pt x="934334" y="2711773"/>
                  </a:lnTo>
                  <a:lnTo>
                    <a:pt x="965773" y="2748676"/>
                  </a:lnTo>
                  <a:lnTo>
                    <a:pt x="997628" y="2785212"/>
                  </a:lnTo>
                  <a:lnTo>
                    <a:pt x="1029894" y="2821376"/>
                  </a:lnTo>
                  <a:lnTo>
                    <a:pt x="1062568" y="2857164"/>
                  </a:lnTo>
                  <a:lnTo>
                    <a:pt x="1095646" y="2892574"/>
                  </a:lnTo>
                  <a:lnTo>
                    <a:pt x="1129125" y="2927601"/>
                  </a:lnTo>
                  <a:lnTo>
                    <a:pt x="1163001" y="2962242"/>
                  </a:lnTo>
                  <a:lnTo>
                    <a:pt x="1197270" y="2996493"/>
                  </a:lnTo>
                  <a:lnTo>
                    <a:pt x="1231929" y="3030350"/>
                  </a:lnTo>
                  <a:lnTo>
                    <a:pt x="1266973" y="3063811"/>
                  </a:lnTo>
                  <a:lnTo>
                    <a:pt x="1302401" y="3096870"/>
                  </a:lnTo>
                  <a:lnTo>
                    <a:pt x="1338207" y="3129526"/>
                  </a:lnTo>
                  <a:lnTo>
                    <a:pt x="1374388" y="3161773"/>
                  </a:lnTo>
                  <a:lnTo>
                    <a:pt x="1410940" y="3193608"/>
                  </a:lnTo>
                  <a:lnTo>
                    <a:pt x="1447860" y="3225029"/>
                  </a:lnTo>
                  <a:lnTo>
                    <a:pt x="1485145" y="3256030"/>
                  </a:lnTo>
                  <a:lnTo>
                    <a:pt x="1522790" y="3286608"/>
                  </a:lnTo>
                  <a:lnTo>
                    <a:pt x="1560791" y="3316761"/>
                  </a:lnTo>
                  <a:lnTo>
                    <a:pt x="1599146" y="3346483"/>
                  </a:lnTo>
                  <a:lnTo>
                    <a:pt x="1637851" y="3375772"/>
                  </a:lnTo>
                  <a:lnTo>
                    <a:pt x="1676901" y="3404624"/>
                  </a:lnTo>
                  <a:lnTo>
                    <a:pt x="1716294" y="3433035"/>
                  </a:lnTo>
                  <a:lnTo>
                    <a:pt x="1756025" y="3461001"/>
                  </a:lnTo>
                  <a:lnTo>
                    <a:pt x="1796092" y="3488519"/>
                  </a:lnTo>
                  <a:lnTo>
                    <a:pt x="1836490" y="3515586"/>
                  </a:lnTo>
                  <a:lnTo>
                    <a:pt x="1877215" y="3542197"/>
                  </a:lnTo>
                  <a:lnTo>
                    <a:pt x="1918264" y="3568349"/>
                  </a:lnTo>
                  <a:lnTo>
                    <a:pt x="1959634" y="3594038"/>
                  </a:lnTo>
                  <a:lnTo>
                    <a:pt x="2001321" y="3619261"/>
                  </a:lnTo>
                  <a:lnTo>
                    <a:pt x="4157925" y="0"/>
                  </a:lnTo>
                  <a:close/>
                </a:path>
              </a:pathLst>
            </a:custGeom>
            <a:solidFill>
              <a:srgbClr val="FFEAA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37962" y="6486671"/>
              <a:ext cx="1906270" cy="3723004"/>
            </a:xfrm>
            <a:custGeom>
              <a:avLst/>
              <a:gdLst/>
              <a:ahLst/>
              <a:cxnLst/>
              <a:rect l="l" t="t" r="r" b="b"/>
              <a:pathLst>
                <a:path w="1906270" h="3723004">
                  <a:moveTo>
                    <a:pt x="1905711" y="0"/>
                  </a:moveTo>
                  <a:lnTo>
                    <a:pt x="0" y="3198195"/>
                  </a:lnTo>
                  <a:lnTo>
                    <a:pt x="41985" y="3222897"/>
                  </a:lnTo>
                  <a:lnTo>
                    <a:pt x="84319" y="3247063"/>
                  </a:lnTo>
                  <a:lnTo>
                    <a:pt x="126998" y="3270688"/>
                  </a:lnTo>
                  <a:lnTo>
                    <a:pt x="170017" y="3293769"/>
                  </a:lnTo>
                  <a:lnTo>
                    <a:pt x="213370" y="3316300"/>
                  </a:lnTo>
                  <a:lnTo>
                    <a:pt x="257054" y="3338278"/>
                  </a:lnTo>
                  <a:lnTo>
                    <a:pt x="301064" y="3359696"/>
                  </a:lnTo>
                  <a:lnTo>
                    <a:pt x="345395" y="3380551"/>
                  </a:lnTo>
                  <a:lnTo>
                    <a:pt x="390042" y="3400837"/>
                  </a:lnTo>
                  <a:lnTo>
                    <a:pt x="435001" y="3420551"/>
                  </a:lnTo>
                  <a:lnTo>
                    <a:pt x="480267" y="3439688"/>
                  </a:lnTo>
                  <a:lnTo>
                    <a:pt x="525836" y="3458242"/>
                  </a:lnTo>
                  <a:lnTo>
                    <a:pt x="571702" y="3476209"/>
                  </a:lnTo>
                  <a:lnTo>
                    <a:pt x="617862" y="3493585"/>
                  </a:lnTo>
                  <a:lnTo>
                    <a:pt x="664311" y="3510364"/>
                  </a:lnTo>
                  <a:lnTo>
                    <a:pt x="711043" y="3526543"/>
                  </a:lnTo>
                  <a:lnTo>
                    <a:pt x="758054" y="3542116"/>
                  </a:lnTo>
                  <a:lnTo>
                    <a:pt x="805341" y="3557079"/>
                  </a:lnTo>
                  <a:lnTo>
                    <a:pt x="852897" y="3571427"/>
                  </a:lnTo>
                  <a:lnTo>
                    <a:pt x="900718" y="3585156"/>
                  </a:lnTo>
                  <a:lnTo>
                    <a:pt x="948800" y="3598260"/>
                  </a:lnTo>
                  <a:lnTo>
                    <a:pt x="997139" y="3610736"/>
                  </a:lnTo>
                  <a:lnTo>
                    <a:pt x="1045728" y="3622578"/>
                  </a:lnTo>
                  <a:lnTo>
                    <a:pt x="1094564" y="3633782"/>
                  </a:lnTo>
                  <a:lnTo>
                    <a:pt x="1143643" y="3644343"/>
                  </a:lnTo>
                  <a:lnTo>
                    <a:pt x="1192959" y="3654257"/>
                  </a:lnTo>
                  <a:lnTo>
                    <a:pt x="1242507" y="3663518"/>
                  </a:lnTo>
                  <a:lnTo>
                    <a:pt x="1292284" y="3672122"/>
                  </a:lnTo>
                  <a:lnTo>
                    <a:pt x="1342285" y="3680065"/>
                  </a:lnTo>
                  <a:lnTo>
                    <a:pt x="1392504" y="3687342"/>
                  </a:lnTo>
                  <a:lnTo>
                    <a:pt x="1442937" y="3693948"/>
                  </a:lnTo>
                  <a:lnTo>
                    <a:pt x="1493580" y="3699878"/>
                  </a:lnTo>
                  <a:lnTo>
                    <a:pt x="1544428" y="3705128"/>
                  </a:lnTo>
                  <a:lnTo>
                    <a:pt x="1595476" y="3709693"/>
                  </a:lnTo>
                  <a:lnTo>
                    <a:pt x="1646720" y="3713569"/>
                  </a:lnTo>
                  <a:lnTo>
                    <a:pt x="1698155" y="3716751"/>
                  </a:lnTo>
                  <a:lnTo>
                    <a:pt x="1749776" y="3719233"/>
                  </a:lnTo>
                  <a:lnTo>
                    <a:pt x="1801579" y="3721012"/>
                  </a:lnTo>
                  <a:lnTo>
                    <a:pt x="1853559" y="3722083"/>
                  </a:lnTo>
                  <a:lnTo>
                    <a:pt x="1905711" y="3722441"/>
                  </a:lnTo>
                  <a:lnTo>
                    <a:pt x="1905711" y="0"/>
                  </a:lnTo>
                  <a:close/>
                </a:path>
              </a:pathLst>
            </a:custGeom>
            <a:solidFill>
              <a:srgbClr val="FFF1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3925" y="3829757"/>
              <a:ext cx="4469765" cy="3378200"/>
            </a:xfrm>
            <a:custGeom>
              <a:avLst/>
              <a:gdLst/>
              <a:ahLst/>
              <a:cxnLst/>
              <a:rect l="l" t="t" r="r" b="b"/>
              <a:pathLst>
                <a:path w="4469765" h="3378200">
                  <a:moveTo>
                    <a:pt x="875114" y="0"/>
                  </a:moveTo>
                  <a:lnTo>
                    <a:pt x="846381" y="39252"/>
                  </a:lnTo>
                  <a:lnTo>
                    <a:pt x="818066" y="78828"/>
                  </a:lnTo>
                  <a:lnTo>
                    <a:pt x="790173" y="118722"/>
                  </a:lnTo>
                  <a:lnTo>
                    <a:pt x="762704" y="158933"/>
                  </a:lnTo>
                  <a:lnTo>
                    <a:pt x="735663" y="199456"/>
                  </a:lnTo>
                  <a:lnTo>
                    <a:pt x="709053" y="240289"/>
                  </a:lnTo>
                  <a:lnTo>
                    <a:pt x="682878" y="281428"/>
                  </a:lnTo>
                  <a:lnTo>
                    <a:pt x="657140" y="322870"/>
                  </a:lnTo>
                  <a:lnTo>
                    <a:pt x="631843" y="364611"/>
                  </a:lnTo>
                  <a:lnTo>
                    <a:pt x="606990" y="406650"/>
                  </a:lnTo>
                  <a:lnTo>
                    <a:pt x="582585" y="448981"/>
                  </a:lnTo>
                  <a:lnTo>
                    <a:pt x="558630" y="491602"/>
                  </a:lnTo>
                  <a:lnTo>
                    <a:pt x="535130" y="534510"/>
                  </a:lnTo>
                  <a:lnTo>
                    <a:pt x="512087" y="577701"/>
                  </a:lnTo>
                  <a:lnTo>
                    <a:pt x="489504" y="621173"/>
                  </a:lnTo>
                  <a:lnTo>
                    <a:pt x="467385" y="664921"/>
                  </a:lnTo>
                  <a:lnTo>
                    <a:pt x="445732" y="708944"/>
                  </a:lnTo>
                  <a:lnTo>
                    <a:pt x="424551" y="753236"/>
                  </a:lnTo>
                  <a:lnTo>
                    <a:pt x="403842" y="797796"/>
                  </a:lnTo>
                  <a:lnTo>
                    <a:pt x="383611" y="842620"/>
                  </a:lnTo>
                  <a:lnTo>
                    <a:pt x="363859" y="887704"/>
                  </a:lnTo>
                  <a:lnTo>
                    <a:pt x="344591" y="933046"/>
                  </a:lnTo>
                  <a:lnTo>
                    <a:pt x="325809" y="978642"/>
                  </a:lnTo>
                  <a:lnTo>
                    <a:pt x="307517" y="1024489"/>
                  </a:lnTo>
                  <a:lnTo>
                    <a:pt x="289718" y="1070584"/>
                  </a:lnTo>
                  <a:lnTo>
                    <a:pt x="272416" y="1116923"/>
                  </a:lnTo>
                  <a:lnTo>
                    <a:pt x="255613" y="1163503"/>
                  </a:lnTo>
                  <a:lnTo>
                    <a:pt x="239313" y="1210321"/>
                  </a:lnTo>
                  <a:lnTo>
                    <a:pt x="223519" y="1257373"/>
                  </a:lnTo>
                  <a:lnTo>
                    <a:pt x="208234" y="1304658"/>
                  </a:lnTo>
                  <a:lnTo>
                    <a:pt x="193462" y="1352170"/>
                  </a:lnTo>
                  <a:lnTo>
                    <a:pt x="179206" y="1399907"/>
                  </a:lnTo>
                  <a:lnTo>
                    <a:pt x="165469" y="1447866"/>
                  </a:lnTo>
                  <a:lnTo>
                    <a:pt x="152255" y="1496043"/>
                  </a:lnTo>
                  <a:lnTo>
                    <a:pt x="139566" y="1544435"/>
                  </a:lnTo>
                  <a:lnTo>
                    <a:pt x="127406" y="1593040"/>
                  </a:lnTo>
                  <a:lnTo>
                    <a:pt x="115778" y="1641852"/>
                  </a:lnTo>
                  <a:lnTo>
                    <a:pt x="104686" y="1690871"/>
                  </a:lnTo>
                  <a:lnTo>
                    <a:pt x="94132" y="1740091"/>
                  </a:lnTo>
                  <a:lnTo>
                    <a:pt x="84121" y="1789510"/>
                  </a:lnTo>
                  <a:lnTo>
                    <a:pt x="74654" y="1839125"/>
                  </a:lnTo>
                  <a:lnTo>
                    <a:pt x="65736" y="1888932"/>
                  </a:lnTo>
                  <a:lnTo>
                    <a:pt x="57370" y="1938929"/>
                  </a:lnTo>
                  <a:lnTo>
                    <a:pt x="49559" y="1989111"/>
                  </a:lnTo>
                  <a:lnTo>
                    <a:pt x="42306" y="2039476"/>
                  </a:lnTo>
                  <a:lnTo>
                    <a:pt x="35614" y="2090020"/>
                  </a:lnTo>
                  <a:lnTo>
                    <a:pt x="29487" y="2140740"/>
                  </a:lnTo>
                  <a:lnTo>
                    <a:pt x="23929" y="2191633"/>
                  </a:lnTo>
                  <a:lnTo>
                    <a:pt x="18941" y="2242696"/>
                  </a:lnTo>
                  <a:lnTo>
                    <a:pt x="14528" y="2293925"/>
                  </a:lnTo>
                  <a:lnTo>
                    <a:pt x="10693" y="2345317"/>
                  </a:lnTo>
                  <a:lnTo>
                    <a:pt x="7439" y="2396869"/>
                  </a:lnTo>
                  <a:lnTo>
                    <a:pt x="4770" y="2448578"/>
                  </a:lnTo>
                  <a:lnTo>
                    <a:pt x="2688" y="2500440"/>
                  </a:lnTo>
                  <a:lnTo>
                    <a:pt x="1196" y="2552452"/>
                  </a:lnTo>
                  <a:lnTo>
                    <a:pt x="299" y="2604611"/>
                  </a:lnTo>
                  <a:lnTo>
                    <a:pt x="0" y="2656913"/>
                  </a:lnTo>
                  <a:lnTo>
                    <a:pt x="303" y="2709438"/>
                  </a:lnTo>
                  <a:lnTo>
                    <a:pt x="1210" y="2761817"/>
                  </a:lnTo>
                  <a:lnTo>
                    <a:pt x="2718" y="2814048"/>
                  </a:lnTo>
                  <a:lnTo>
                    <a:pt x="4823" y="2866127"/>
                  </a:lnTo>
                  <a:lnTo>
                    <a:pt x="7521" y="2918052"/>
                  </a:lnTo>
                  <a:lnTo>
                    <a:pt x="10809" y="2969818"/>
                  </a:lnTo>
                  <a:lnTo>
                    <a:pt x="14682" y="3021423"/>
                  </a:lnTo>
                  <a:lnTo>
                    <a:pt x="19138" y="3072864"/>
                  </a:lnTo>
                  <a:lnTo>
                    <a:pt x="24173" y="3124137"/>
                  </a:lnTo>
                  <a:lnTo>
                    <a:pt x="29784" y="3175239"/>
                  </a:lnTo>
                  <a:lnTo>
                    <a:pt x="35965" y="3226167"/>
                  </a:lnTo>
                  <a:lnTo>
                    <a:pt x="42715" y="3276918"/>
                  </a:lnTo>
                  <a:lnTo>
                    <a:pt x="50029" y="3327489"/>
                  </a:lnTo>
                  <a:lnTo>
                    <a:pt x="57903" y="3377876"/>
                  </a:lnTo>
                  <a:lnTo>
                    <a:pt x="4469759" y="2656913"/>
                  </a:lnTo>
                  <a:lnTo>
                    <a:pt x="875114" y="0"/>
                  </a:lnTo>
                  <a:close/>
                </a:path>
              </a:pathLst>
            </a:custGeom>
            <a:solidFill>
              <a:srgbClr val="FFDE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90430" y="1695351"/>
              <a:ext cx="3853815" cy="4791710"/>
            </a:xfrm>
            <a:custGeom>
              <a:avLst/>
              <a:gdLst/>
              <a:ahLst/>
              <a:cxnLst/>
              <a:rect l="l" t="t" r="r" b="b"/>
              <a:pathLst>
                <a:path w="3853815" h="4791710">
                  <a:moveTo>
                    <a:pt x="3853243" y="0"/>
                  </a:moveTo>
                  <a:lnTo>
                    <a:pt x="3801237" y="276"/>
                  </a:lnTo>
                  <a:lnTo>
                    <a:pt x="3749364" y="1103"/>
                  </a:lnTo>
                  <a:lnTo>
                    <a:pt x="3697625" y="2479"/>
                  </a:lnTo>
                  <a:lnTo>
                    <a:pt x="3646024" y="4400"/>
                  </a:lnTo>
                  <a:lnTo>
                    <a:pt x="3594563" y="6864"/>
                  </a:lnTo>
                  <a:lnTo>
                    <a:pt x="3543246" y="9868"/>
                  </a:lnTo>
                  <a:lnTo>
                    <a:pt x="3492074" y="13408"/>
                  </a:lnTo>
                  <a:lnTo>
                    <a:pt x="3441052" y="17483"/>
                  </a:lnTo>
                  <a:lnTo>
                    <a:pt x="3390181" y="22090"/>
                  </a:lnTo>
                  <a:lnTo>
                    <a:pt x="3339465" y="27225"/>
                  </a:lnTo>
                  <a:lnTo>
                    <a:pt x="3288906" y="32887"/>
                  </a:lnTo>
                  <a:lnTo>
                    <a:pt x="3238506" y="39071"/>
                  </a:lnTo>
                  <a:lnTo>
                    <a:pt x="3188270" y="45776"/>
                  </a:lnTo>
                  <a:lnTo>
                    <a:pt x="3138199" y="52998"/>
                  </a:lnTo>
                  <a:lnTo>
                    <a:pt x="3088297" y="60735"/>
                  </a:lnTo>
                  <a:lnTo>
                    <a:pt x="3038565" y="68985"/>
                  </a:lnTo>
                  <a:lnTo>
                    <a:pt x="2989008" y="77743"/>
                  </a:lnTo>
                  <a:lnTo>
                    <a:pt x="2939627" y="87008"/>
                  </a:lnTo>
                  <a:lnTo>
                    <a:pt x="2890426" y="96777"/>
                  </a:lnTo>
                  <a:lnTo>
                    <a:pt x="2841407" y="107046"/>
                  </a:lnTo>
                  <a:lnTo>
                    <a:pt x="2792573" y="117814"/>
                  </a:lnTo>
                  <a:lnTo>
                    <a:pt x="2743926" y="129077"/>
                  </a:lnTo>
                  <a:lnTo>
                    <a:pt x="2695471" y="140832"/>
                  </a:lnTo>
                  <a:lnTo>
                    <a:pt x="2647209" y="153078"/>
                  </a:lnTo>
                  <a:lnTo>
                    <a:pt x="2599143" y="165810"/>
                  </a:lnTo>
                  <a:lnTo>
                    <a:pt x="2551276" y="179026"/>
                  </a:lnTo>
                  <a:lnTo>
                    <a:pt x="2503610" y="192724"/>
                  </a:lnTo>
                  <a:lnTo>
                    <a:pt x="2456149" y="206900"/>
                  </a:lnTo>
                  <a:lnTo>
                    <a:pt x="2408896" y="221553"/>
                  </a:lnTo>
                  <a:lnTo>
                    <a:pt x="2361853" y="236678"/>
                  </a:lnTo>
                  <a:lnTo>
                    <a:pt x="2315022" y="252273"/>
                  </a:lnTo>
                  <a:lnTo>
                    <a:pt x="2268407" y="268336"/>
                  </a:lnTo>
                  <a:lnTo>
                    <a:pt x="2222011" y="284864"/>
                  </a:lnTo>
                  <a:lnTo>
                    <a:pt x="2175835" y="301854"/>
                  </a:lnTo>
                  <a:lnTo>
                    <a:pt x="2129884" y="319302"/>
                  </a:lnTo>
                  <a:lnTo>
                    <a:pt x="2084160" y="337207"/>
                  </a:lnTo>
                  <a:lnTo>
                    <a:pt x="2038665" y="355566"/>
                  </a:lnTo>
                  <a:lnTo>
                    <a:pt x="1993402" y="374375"/>
                  </a:lnTo>
                  <a:lnTo>
                    <a:pt x="1948375" y="393633"/>
                  </a:lnTo>
                  <a:lnTo>
                    <a:pt x="1903585" y="413335"/>
                  </a:lnTo>
                  <a:lnTo>
                    <a:pt x="1859037" y="433480"/>
                  </a:lnTo>
                  <a:lnTo>
                    <a:pt x="1814731" y="454065"/>
                  </a:lnTo>
                  <a:lnTo>
                    <a:pt x="1770672" y="475087"/>
                  </a:lnTo>
                  <a:lnTo>
                    <a:pt x="1726862" y="496542"/>
                  </a:lnTo>
                  <a:lnTo>
                    <a:pt x="1683304" y="518429"/>
                  </a:lnTo>
                  <a:lnTo>
                    <a:pt x="1640001" y="540744"/>
                  </a:lnTo>
                  <a:lnTo>
                    <a:pt x="1596954" y="563485"/>
                  </a:lnTo>
                  <a:lnTo>
                    <a:pt x="1554169" y="586649"/>
                  </a:lnTo>
                  <a:lnTo>
                    <a:pt x="1511646" y="610233"/>
                  </a:lnTo>
                  <a:lnTo>
                    <a:pt x="1469388" y="634235"/>
                  </a:lnTo>
                  <a:lnTo>
                    <a:pt x="1427400" y="658651"/>
                  </a:lnTo>
                  <a:lnTo>
                    <a:pt x="1385682" y="683478"/>
                  </a:lnTo>
                  <a:lnTo>
                    <a:pt x="1344239" y="708715"/>
                  </a:lnTo>
                  <a:lnTo>
                    <a:pt x="1303073" y="734358"/>
                  </a:lnTo>
                  <a:lnTo>
                    <a:pt x="1262186" y="760405"/>
                  </a:lnTo>
                  <a:lnTo>
                    <a:pt x="1221582" y="786852"/>
                  </a:lnTo>
                  <a:lnTo>
                    <a:pt x="1181263" y="813697"/>
                  </a:lnTo>
                  <a:lnTo>
                    <a:pt x="1141232" y="840937"/>
                  </a:lnTo>
                  <a:lnTo>
                    <a:pt x="1101491" y="868569"/>
                  </a:lnTo>
                  <a:lnTo>
                    <a:pt x="1062045" y="896591"/>
                  </a:lnTo>
                  <a:lnTo>
                    <a:pt x="1022894" y="924999"/>
                  </a:lnTo>
                  <a:lnTo>
                    <a:pt x="984043" y="953792"/>
                  </a:lnTo>
                  <a:lnTo>
                    <a:pt x="945494" y="982965"/>
                  </a:lnTo>
                  <a:lnTo>
                    <a:pt x="907249" y="1012517"/>
                  </a:lnTo>
                  <a:lnTo>
                    <a:pt x="869312" y="1042445"/>
                  </a:lnTo>
                  <a:lnTo>
                    <a:pt x="831686" y="1072745"/>
                  </a:lnTo>
                  <a:lnTo>
                    <a:pt x="794372" y="1103416"/>
                  </a:lnTo>
                  <a:lnTo>
                    <a:pt x="757374" y="1134453"/>
                  </a:lnTo>
                  <a:lnTo>
                    <a:pt x="720695" y="1165855"/>
                  </a:lnTo>
                  <a:lnTo>
                    <a:pt x="684337" y="1197619"/>
                  </a:lnTo>
                  <a:lnTo>
                    <a:pt x="648304" y="1229742"/>
                  </a:lnTo>
                  <a:lnTo>
                    <a:pt x="612597" y="1262220"/>
                  </a:lnTo>
                  <a:lnTo>
                    <a:pt x="577220" y="1295052"/>
                  </a:lnTo>
                  <a:lnTo>
                    <a:pt x="542176" y="1328235"/>
                  </a:lnTo>
                  <a:lnTo>
                    <a:pt x="507467" y="1361765"/>
                  </a:lnTo>
                  <a:lnTo>
                    <a:pt x="473096" y="1395640"/>
                  </a:lnTo>
                  <a:lnTo>
                    <a:pt x="439066" y="1429858"/>
                  </a:lnTo>
                  <a:lnTo>
                    <a:pt x="405380" y="1464415"/>
                  </a:lnTo>
                  <a:lnTo>
                    <a:pt x="372040" y="1499308"/>
                  </a:lnTo>
                  <a:lnTo>
                    <a:pt x="339050" y="1534535"/>
                  </a:lnTo>
                  <a:lnTo>
                    <a:pt x="306411" y="1570094"/>
                  </a:lnTo>
                  <a:lnTo>
                    <a:pt x="274127" y="1605980"/>
                  </a:lnTo>
                  <a:lnTo>
                    <a:pt x="242201" y="1642192"/>
                  </a:lnTo>
                  <a:lnTo>
                    <a:pt x="210635" y="1678727"/>
                  </a:lnTo>
                  <a:lnTo>
                    <a:pt x="179433" y="1715581"/>
                  </a:lnTo>
                  <a:lnTo>
                    <a:pt x="148596" y="1752753"/>
                  </a:lnTo>
                  <a:lnTo>
                    <a:pt x="118128" y="1790239"/>
                  </a:lnTo>
                  <a:lnTo>
                    <a:pt x="88032" y="1828036"/>
                  </a:lnTo>
                  <a:lnTo>
                    <a:pt x="58310" y="1866143"/>
                  </a:lnTo>
                  <a:lnTo>
                    <a:pt x="28965" y="1904555"/>
                  </a:lnTo>
                  <a:lnTo>
                    <a:pt x="0" y="1943270"/>
                  </a:lnTo>
                  <a:lnTo>
                    <a:pt x="3853243" y="4791320"/>
                  </a:lnTo>
                  <a:lnTo>
                    <a:pt x="3853243" y="0"/>
                  </a:lnTo>
                  <a:close/>
                </a:path>
              </a:pathLst>
            </a:custGeom>
            <a:solidFill>
              <a:srgbClr val="FFDB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134578" y="1643928"/>
            <a:ext cx="829944" cy="8565515"/>
            <a:chOff x="7134578" y="1643928"/>
            <a:chExt cx="829944" cy="8565515"/>
          </a:xfrm>
        </p:grpSpPr>
        <p:sp>
          <p:nvSpPr>
            <p:cNvPr id="14" name="object 14"/>
            <p:cNvSpPr/>
            <p:nvPr/>
          </p:nvSpPr>
          <p:spPr>
            <a:xfrm>
              <a:off x="7134568" y="1643931"/>
              <a:ext cx="829944" cy="8565515"/>
            </a:xfrm>
            <a:custGeom>
              <a:avLst/>
              <a:gdLst/>
              <a:ahLst/>
              <a:cxnLst/>
              <a:rect l="l" t="t" r="r" b="b"/>
              <a:pathLst>
                <a:path w="829945" h="8565515">
                  <a:moveTo>
                    <a:pt x="829868" y="8150263"/>
                  </a:moveTo>
                  <a:lnTo>
                    <a:pt x="827074" y="8101863"/>
                  </a:lnTo>
                  <a:lnTo>
                    <a:pt x="818908" y="8055115"/>
                  </a:lnTo>
                  <a:lnTo>
                    <a:pt x="805675" y="8010322"/>
                  </a:lnTo>
                  <a:lnTo>
                    <a:pt x="787692" y="7967789"/>
                  </a:lnTo>
                  <a:lnTo>
                    <a:pt x="765263" y="7927822"/>
                  </a:lnTo>
                  <a:lnTo>
                    <a:pt x="738708" y="7890751"/>
                  </a:lnTo>
                  <a:lnTo>
                    <a:pt x="708329" y="7856868"/>
                  </a:lnTo>
                  <a:lnTo>
                    <a:pt x="674446" y="7826489"/>
                  </a:lnTo>
                  <a:lnTo>
                    <a:pt x="637374" y="7799933"/>
                  </a:lnTo>
                  <a:lnTo>
                    <a:pt x="597408" y="7777505"/>
                  </a:lnTo>
                  <a:lnTo>
                    <a:pt x="554875" y="7759522"/>
                  </a:lnTo>
                  <a:lnTo>
                    <a:pt x="510070" y="7746301"/>
                  </a:lnTo>
                  <a:lnTo>
                    <a:pt x="463321" y="7738135"/>
                  </a:lnTo>
                  <a:lnTo>
                    <a:pt x="414934" y="7735341"/>
                  </a:lnTo>
                  <a:lnTo>
                    <a:pt x="366547" y="7738135"/>
                  </a:lnTo>
                  <a:lnTo>
                    <a:pt x="319798" y="7746301"/>
                  </a:lnTo>
                  <a:lnTo>
                    <a:pt x="274993" y="7759522"/>
                  </a:lnTo>
                  <a:lnTo>
                    <a:pt x="232460" y="7777505"/>
                  </a:lnTo>
                  <a:lnTo>
                    <a:pt x="192493" y="7799933"/>
                  </a:lnTo>
                  <a:lnTo>
                    <a:pt x="155422" y="7826489"/>
                  </a:lnTo>
                  <a:lnTo>
                    <a:pt x="121539" y="7856868"/>
                  </a:lnTo>
                  <a:lnTo>
                    <a:pt x="91160" y="7890751"/>
                  </a:lnTo>
                  <a:lnTo>
                    <a:pt x="64604" y="7927822"/>
                  </a:lnTo>
                  <a:lnTo>
                    <a:pt x="42176" y="7967789"/>
                  </a:lnTo>
                  <a:lnTo>
                    <a:pt x="24193" y="8010322"/>
                  </a:lnTo>
                  <a:lnTo>
                    <a:pt x="10960" y="8055115"/>
                  </a:lnTo>
                  <a:lnTo>
                    <a:pt x="2794" y="8101863"/>
                  </a:lnTo>
                  <a:lnTo>
                    <a:pt x="0" y="8150263"/>
                  </a:lnTo>
                  <a:lnTo>
                    <a:pt x="2794" y="8198650"/>
                  </a:lnTo>
                  <a:lnTo>
                    <a:pt x="10960" y="8245399"/>
                  </a:lnTo>
                  <a:lnTo>
                    <a:pt x="24193" y="8290204"/>
                  </a:lnTo>
                  <a:lnTo>
                    <a:pt x="42176" y="8332737"/>
                  </a:lnTo>
                  <a:lnTo>
                    <a:pt x="64604" y="8372703"/>
                  </a:lnTo>
                  <a:lnTo>
                    <a:pt x="91160" y="8409775"/>
                  </a:lnTo>
                  <a:lnTo>
                    <a:pt x="121539" y="8443658"/>
                  </a:lnTo>
                  <a:lnTo>
                    <a:pt x="155422" y="8474037"/>
                  </a:lnTo>
                  <a:lnTo>
                    <a:pt x="192493" y="8500593"/>
                  </a:lnTo>
                  <a:lnTo>
                    <a:pt x="232460" y="8523008"/>
                  </a:lnTo>
                  <a:lnTo>
                    <a:pt x="274993" y="8541004"/>
                  </a:lnTo>
                  <a:lnTo>
                    <a:pt x="319798" y="8554225"/>
                  </a:lnTo>
                  <a:lnTo>
                    <a:pt x="366547" y="8562391"/>
                  </a:lnTo>
                  <a:lnTo>
                    <a:pt x="414934" y="8565185"/>
                  </a:lnTo>
                  <a:lnTo>
                    <a:pt x="463321" y="8562391"/>
                  </a:lnTo>
                  <a:lnTo>
                    <a:pt x="510070" y="8554225"/>
                  </a:lnTo>
                  <a:lnTo>
                    <a:pt x="554875" y="8541004"/>
                  </a:lnTo>
                  <a:lnTo>
                    <a:pt x="597408" y="8523008"/>
                  </a:lnTo>
                  <a:lnTo>
                    <a:pt x="637374" y="8500593"/>
                  </a:lnTo>
                  <a:lnTo>
                    <a:pt x="674446" y="8474037"/>
                  </a:lnTo>
                  <a:lnTo>
                    <a:pt x="708329" y="8443658"/>
                  </a:lnTo>
                  <a:lnTo>
                    <a:pt x="738708" y="8409775"/>
                  </a:lnTo>
                  <a:lnTo>
                    <a:pt x="765263" y="8372703"/>
                  </a:lnTo>
                  <a:lnTo>
                    <a:pt x="787692" y="8332737"/>
                  </a:lnTo>
                  <a:lnTo>
                    <a:pt x="805675" y="8290204"/>
                  </a:lnTo>
                  <a:lnTo>
                    <a:pt x="818908" y="8245399"/>
                  </a:lnTo>
                  <a:lnTo>
                    <a:pt x="827074" y="8198650"/>
                  </a:lnTo>
                  <a:lnTo>
                    <a:pt x="829868" y="8150263"/>
                  </a:lnTo>
                  <a:close/>
                </a:path>
                <a:path w="829945" h="8565515">
                  <a:moveTo>
                    <a:pt x="829868" y="3842816"/>
                  </a:moveTo>
                  <a:lnTo>
                    <a:pt x="827074" y="3794429"/>
                  </a:lnTo>
                  <a:lnTo>
                    <a:pt x="818908" y="3747681"/>
                  </a:lnTo>
                  <a:lnTo>
                    <a:pt x="805675" y="3702875"/>
                  </a:lnTo>
                  <a:lnTo>
                    <a:pt x="787692" y="3660343"/>
                  </a:lnTo>
                  <a:lnTo>
                    <a:pt x="765263" y="3620376"/>
                  </a:lnTo>
                  <a:lnTo>
                    <a:pt x="738708" y="3583305"/>
                  </a:lnTo>
                  <a:lnTo>
                    <a:pt x="708329" y="3549421"/>
                  </a:lnTo>
                  <a:lnTo>
                    <a:pt x="674446" y="3519043"/>
                  </a:lnTo>
                  <a:lnTo>
                    <a:pt x="637374" y="3492487"/>
                  </a:lnTo>
                  <a:lnTo>
                    <a:pt x="597408" y="3470059"/>
                  </a:lnTo>
                  <a:lnTo>
                    <a:pt x="554875" y="3452076"/>
                  </a:lnTo>
                  <a:lnTo>
                    <a:pt x="510070" y="3438842"/>
                  </a:lnTo>
                  <a:lnTo>
                    <a:pt x="463321" y="3430676"/>
                  </a:lnTo>
                  <a:lnTo>
                    <a:pt x="414934" y="3427882"/>
                  </a:lnTo>
                  <a:lnTo>
                    <a:pt x="366547" y="3430676"/>
                  </a:lnTo>
                  <a:lnTo>
                    <a:pt x="319798" y="3438842"/>
                  </a:lnTo>
                  <a:lnTo>
                    <a:pt x="274993" y="3452076"/>
                  </a:lnTo>
                  <a:lnTo>
                    <a:pt x="232460" y="3470059"/>
                  </a:lnTo>
                  <a:lnTo>
                    <a:pt x="192493" y="3492487"/>
                  </a:lnTo>
                  <a:lnTo>
                    <a:pt x="155422" y="3519043"/>
                  </a:lnTo>
                  <a:lnTo>
                    <a:pt x="121539" y="3549421"/>
                  </a:lnTo>
                  <a:lnTo>
                    <a:pt x="91160" y="3583305"/>
                  </a:lnTo>
                  <a:lnTo>
                    <a:pt x="64604" y="3620376"/>
                  </a:lnTo>
                  <a:lnTo>
                    <a:pt x="42176" y="3660343"/>
                  </a:lnTo>
                  <a:lnTo>
                    <a:pt x="24193" y="3702875"/>
                  </a:lnTo>
                  <a:lnTo>
                    <a:pt x="10960" y="3747681"/>
                  </a:lnTo>
                  <a:lnTo>
                    <a:pt x="2794" y="3794429"/>
                  </a:lnTo>
                  <a:lnTo>
                    <a:pt x="0" y="3842816"/>
                  </a:lnTo>
                  <a:lnTo>
                    <a:pt x="2794" y="3891203"/>
                  </a:lnTo>
                  <a:lnTo>
                    <a:pt x="10960" y="3937952"/>
                  </a:lnTo>
                  <a:lnTo>
                    <a:pt x="24193" y="3982758"/>
                  </a:lnTo>
                  <a:lnTo>
                    <a:pt x="42176" y="4025290"/>
                  </a:lnTo>
                  <a:lnTo>
                    <a:pt x="64604" y="4065257"/>
                  </a:lnTo>
                  <a:lnTo>
                    <a:pt x="91160" y="4102328"/>
                  </a:lnTo>
                  <a:lnTo>
                    <a:pt x="121539" y="4136212"/>
                  </a:lnTo>
                  <a:lnTo>
                    <a:pt x="155422" y="4166590"/>
                  </a:lnTo>
                  <a:lnTo>
                    <a:pt x="192493" y="4193146"/>
                  </a:lnTo>
                  <a:lnTo>
                    <a:pt x="232460" y="4215574"/>
                  </a:lnTo>
                  <a:lnTo>
                    <a:pt x="274993" y="4233557"/>
                  </a:lnTo>
                  <a:lnTo>
                    <a:pt x="319798" y="4246791"/>
                  </a:lnTo>
                  <a:lnTo>
                    <a:pt x="366547" y="4254957"/>
                  </a:lnTo>
                  <a:lnTo>
                    <a:pt x="414934" y="4257751"/>
                  </a:lnTo>
                  <a:lnTo>
                    <a:pt x="463321" y="4254957"/>
                  </a:lnTo>
                  <a:lnTo>
                    <a:pt x="510070" y="4246791"/>
                  </a:lnTo>
                  <a:lnTo>
                    <a:pt x="554875" y="4233557"/>
                  </a:lnTo>
                  <a:lnTo>
                    <a:pt x="597408" y="4215574"/>
                  </a:lnTo>
                  <a:lnTo>
                    <a:pt x="637374" y="4193146"/>
                  </a:lnTo>
                  <a:lnTo>
                    <a:pt x="674446" y="4166590"/>
                  </a:lnTo>
                  <a:lnTo>
                    <a:pt x="708329" y="4136212"/>
                  </a:lnTo>
                  <a:lnTo>
                    <a:pt x="738708" y="4102328"/>
                  </a:lnTo>
                  <a:lnTo>
                    <a:pt x="765263" y="4065257"/>
                  </a:lnTo>
                  <a:lnTo>
                    <a:pt x="787692" y="4025290"/>
                  </a:lnTo>
                  <a:lnTo>
                    <a:pt x="805675" y="3982758"/>
                  </a:lnTo>
                  <a:lnTo>
                    <a:pt x="818908" y="3937952"/>
                  </a:lnTo>
                  <a:lnTo>
                    <a:pt x="827074" y="3891203"/>
                  </a:lnTo>
                  <a:lnTo>
                    <a:pt x="829868" y="3842816"/>
                  </a:lnTo>
                  <a:close/>
                </a:path>
                <a:path w="829945" h="8565515">
                  <a:moveTo>
                    <a:pt x="829868" y="2104656"/>
                  </a:moveTo>
                  <a:lnTo>
                    <a:pt x="827074" y="2056257"/>
                  </a:lnTo>
                  <a:lnTo>
                    <a:pt x="818908" y="2009508"/>
                  </a:lnTo>
                  <a:lnTo>
                    <a:pt x="805675" y="1964715"/>
                  </a:lnTo>
                  <a:lnTo>
                    <a:pt x="787692" y="1922183"/>
                  </a:lnTo>
                  <a:lnTo>
                    <a:pt x="765263" y="1882216"/>
                  </a:lnTo>
                  <a:lnTo>
                    <a:pt x="738708" y="1845132"/>
                  </a:lnTo>
                  <a:lnTo>
                    <a:pt x="708329" y="1811248"/>
                  </a:lnTo>
                  <a:lnTo>
                    <a:pt x="674446" y="1780882"/>
                  </a:lnTo>
                  <a:lnTo>
                    <a:pt x="637374" y="1754327"/>
                  </a:lnTo>
                  <a:lnTo>
                    <a:pt x="597408" y="1731899"/>
                  </a:lnTo>
                  <a:lnTo>
                    <a:pt x="554875" y="1713915"/>
                  </a:lnTo>
                  <a:lnTo>
                    <a:pt x="510070" y="1700682"/>
                  </a:lnTo>
                  <a:lnTo>
                    <a:pt x="463321" y="1692516"/>
                  </a:lnTo>
                  <a:lnTo>
                    <a:pt x="414934" y="1689722"/>
                  </a:lnTo>
                  <a:lnTo>
                    <a:pt x="366547" y="1692516"/>
                  </a:lnTo>
                  <a:lnTo>
                    <a:pt x="319798" y="1700682"/>
                  </a:lnTo>
                  <a:lnTo>
                    <a:pt x="274993" y="1713915"/>
                  </a:lnTo>
                  <a:lnTo>
                    <a:pt x="232460" y="1731899"/>
                  </a:lnTo>
                  <a:lnTo>
                    <a:pt x="192493" y="1754327"/>
                  </a:lnTo>
                  <a:lnTo>
                    <a:pt x="155422" y="1780882"/>
                  </a:lnTo>
                  <a:lnTo>
                    <a:pt x="121539" y="1811248"/>
                  </a:lnTo>
                  <a:lnTo>
                    <a:pt x="91160" y="1845132"/>
                  </a:lnTo>
                  <a:lnTo>
                    <a:pt x="64604" y="1882216"/>
                  </a:lnTo>
                  <a:lnTo>
                    <a:pt x="42176" y="1922183"/>
                  </a:lnTo>
                  <a:lnTo>
                    <a:pt x="24193" y="1964715"/>
                  </a:lnTo>
                  <a:lnTo>
                    <a:pt x="10960" y="2009508"/>
                  </a:lnTo>
                  <a:lnTo>
                    <a:pt x="2794" y="2056257"/>
                  </a:lnTo>
                  <a:lnTo>
                    <a:pt x="0" y="2104656"/>
                  </a:lnTo>
                  <a:lnTo>
                    <a:pt x="2794" y="2153043"/>
                  </a:lnTo>
                  <a:lnTo>
                    <a:pt x="10960" y="2199792"/>
                  </a:lnTo>
                  <a:lnTo>
                    <a:pt x="24193" y="2244585"/>
                  </a:lnTo>
                  <a:lnTo>
                    <a:pt x="42176" y="2287130"/>
                  </a:lnTo>
                  <a:lnTo>
                    <a:pt x="64604" y="2327084"/>
                  </a:lnTo>
                  <a:lnTo>
                    <a:pt x="91160" y="2364168"/>
                  </a:lnTo>
                  <a:lnTo>
                    <a:pt x="121539" y="2398052"/>
                  </a:lnTo>
                  <a:lnTo>
                    <a:pt x="155422" y="2428417"/>
                  </a:lnTo>
                  <a:lnTo>
                    <a:pt x="192493" y="2454986"/>
                  </a:lnTo>
                  <a:lnTo>
                    <a:pt x="232460" y="2477401"/>
                  </a:lnTo>
                  <a:lnTo>
                    <a:pt x="274993" y="2495385"/>
                  </a:lnTo>
                  <a:lnTo>
                    <a:pt x="319798" y="2508618"/>
                  </a:lnTo>
                  <a:lnTo>
                    <a:pt x="366547" y="2516784"/>
                  </a:lnTo>
                  <a:lnTo>
                    <a:pt x="414934" y="2519578"/>
                  </a:lnTo>
                  <a:lnTo>
                    <a:pt x="463321" y="2516784"/>
                  </a:lnTo>
                  <a:lnTo>
                    <a:pt x="510070" y="2508618"/>
                  </a:lnTo>
                  <a:lnTo>
                    <a:pt x="554875" y="2495385"/>
                  </a:lnTo>
                  <a:lnTo>
                    <a:pt x="597408" y="2477401"/>
                  </a:lnTo>
                  <a:lnTo>
                    <a:pt x="637374" y="2454986"/>
                  </a:lnTo>
                  <a:lnTo>
                    <a:pt x="674446" y="2428417"/>
                  </a:lnTo>
                  <a:lnTo>
                    <a:pt x="708329" y="2398052"/>
                  </a:lnTo>
                  <a:lnTo>
                    <a:pt x="738708" y="2364168"/>
                  </a:lnTo>
                  <a:lnTo>
                    <a:pt x="765263" y="2327084"/>
                  </a:lnTo>
                  <a:lnTo>
                    <a:pt x="787692" y="2287130"/>
                  </a:lnTo>
                  <a:lnTo>
                    <a:pt x="805675" y="2244585"/>
                  </a:lnTo>
                  <a:lnTo>
                    <a:pt x="818908" y="2199792"/>
                  </a:lnTo>
                  <a:lnTo>
                    <a:pt x="827074" y="2153043"/>
                  </a:lnTo>
                  <a:lnTo>
                    <a:pt x="829868" y="2104656"/>
                  </a:lnTo>
                  <a:close/>
                </a:path>
                <a:path w="829945" h="8565515">
                  <a:moveTo>
                    <a:pt x="829868" y="414934"/>
                  </a:moveTo>
                  <a:lnTo>
                    <a:pt x="827074" y="366547"/>
                  </a:lnTo>
                  <a:lnTo>
                    <a:pt x="818908" y="319786"/>
                  </a:lnTo>
                  <a:lnTo>
                    <a:pt x="805675" y="274993"/>
                  </a:lnTo>
                  <a:lnTo>
                    <a:pt x="787692" y="232448"/>
                  </a:lnTo>
                  <a:lnTo>
                    <a:pt x="765263" y="192493"/>
                  </a:lnTo>
                  <a:lnTo>
                    <a:pt x="738708" y="155409"/>
                  </a:lnTo>
                  <a:lnTo>
                    <a:pt x="708329" y="121526"/>
                  </a:lnTo>
                  <a:lnTo>
                    <a:pt x="674446" y="91160"/>
                  </a:lnTo>
                  <a:lnTo>
                    <a:pt x="637374" y="64604"/>
                  </a:lnTo>
                  <a:lnTo>
                    <a:pt x="597408" y="42176"/>
                  </a:lnTo>
                  <a:lnTo>
                    <a:pt x="554875" y="24193"/>
                  </a:lnTo>
                  <a:lnTo>
                    <a:pt x="510070" y="10960"/>
                  </a:lnTo>
                  <a:lnTo>
                    <a:pt x="463321" y="2794"/>
                  </a:lnTo>
                  <a:lnTo>
                    <a:pt x="414934" y="0"/>
                  </a:lnTo>
                  <a:lnTo>
                    <a:pt x="366547" y="2794"/>
                  </a:lnTo>
                  <a:lnTo>
                    <a:pt x="319798" y="10960"/>
                  </a:lnTo>
                  <a:lnTo>
                    <a:pt x="274993" y="24193"/>
                  </a:lnTo>
                  <a:lnTo>
                    <a:pt x="232460" y="42176"/>
                  </a:lnTo>
                  <a:lnTo>
                    <a:pt x="192493" y="64604"/>
                  </a:lnTo>
                  <a:lnTo>
                    <a:pt x="155422" y="91160"/>
                  </a:lnTo>
                  <a:lnTo>
                    <a:pt x="121539" y="121526"/>
                  </a:lnTo>
                  <a:lnTo>
                    <a:pt x="91160" y="155409"/>
                  </a:lnTo>
                  <a:lnTo>
                    <a:pt x="64604" y="192493"/>
                  </a:lnTo>
                  <a:lnTo>
                    <a:pt x="42176" y="232448"/>
                  </a:lnTo>
                  <a:lnTo>
                    <a:pt x="24193" y="274993"/>
                  </a:lnTo>
                  <a:lnTo>
                    <a:pt x="10960" y="319786"/>
                  </a:lnTo>
                  <a:lnTo>
                    <a:pt x="2794" y="366547"/>
                  </a:lnTo>
                  <a:lnTo>
                    <a:pt x="0" y="414934"/>
                  </a:lnTo>
                  <a:lnTo>
                    <a:pt x="2794" y="463321"/>
                  </a:lnTo>
                  <a:lnTo>
                    <a:pt x="10960" y="510070"/>
                  </a:lnTo>
                  <a:lnTo>
                    <a:pt x="24193" y="554863"/>
                  </a:lnTo>
                  <a:lnTo>
                    <a:pt x="42176" y="597408"/>
                  </a:lnTo>
                  <a:lnTo>
                    <a:pt x="64604" y="637362"/>
                  </a:lnTo>
                  <a:lnTo>
                    <a:pt x="91160" y="674446"/>
                  </a:lnTo>
                  <a:lnTo>
                    <a:pt x="121539" y="708329"/>
                  </a:lnTo>
                  <a:lnTo>
                    <a:pt x="155422" y="738695"/>
                  </a:lnTo>
                  <a:lnTo>
                    <a:pt x="192493" y="765251"/>
                  </a:lnTo>
                  <a:lnTo>
                    <a:pt x="232460" y="787679"/>
                  </a:lnTo>
                  <a:lnTo>
                    <a:pt x="274993" y="805662"/>
                  </a:lnTo>
                  <a:lnTo>
                    <a:pt x="319798" y="818896"/>
                  </a:lnTo>
                  <a:lnTo>
                    <a:pt x="366547" y="827062"/>
                  </a:lnTo>
                  <a:lnTo>
                    <a:pt x="414934" y="829856"/>
                  </a:lnTo>
                  <a:lnTo>
                    <a:pt x="463321" y="827062"/>
                  </a:lnTo>
                  <a:lnTo>
                    <a:pt x="510070" y="818896"/>
                  </a:lnTo>
                  <a:lnTo>
                    <a:pt x="554875" y="805662"/>
                  </a:lnTo>
                  <a:lnTo>
                    <a:pt x="597408" y="787679"/>
                  </a:lnTo>
                  <a:lnTo>
                    <a:pt x="637374" y="765251"/>
                  </a:lnTo>
                  <a:lnTo>
                    <a:pt x="674446" y="738695"/>
                  </a:lnTo>
                  <a:lnTo>
                    <a:pt x="708329" y="708329"/>
                  </a:lnTo>
                  <a:lnTo>
                    <a:pt x="738708" y="674446"/>
                  </a:lnTo>
                  <a:lnTo>
                    <a:pt x="765263" y="637362"/>
                  </a:lnTo>
                  <a:lnTo>
                    <a:pt x="787692" y="597408"/>
                  </a:lnTo>
                  <a:lnTo>
                    <a:pt x="805675" y="554863"/>
                  </a:lnTo>
                  <a:lnTo>
                    <a:pt x="818908" y="510070"/>
                  </a:lnTo>
                  <a:lnTo>
                    <a:pt x="827074" y="463321"/>
                  </a:lnTo>
                  <a:lnTo>
                    <a:pt x="829868" y="414934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60505" y="2062764"/>
              <a:ext cx="178435" cy="7731759"/>
            </a:xfrm>
            <a:custGeom>
              <a:avLst/>
              <a:gdLst/>
              <a:ahLst/>
              <a:cxnLst/>
              <a:rect l="l" t="t" r="r" b="b"/>
              <a:pathLst>
                <a:path w="178434" h="7731759">
                  <a:moveTo>
                    <a:pt x="0" y="7731419"/>
                  </a:moveTo>
                  <a:lnTo>
                    <a:pt x="178005" y="7731419"/>
                  </a:lnTo>
                  <a:lnTo>
                    <a:pt x="178005" y="0"/>
                  </a:lnTo>
                  <a:lnTo>
                    <a:pt x="0" y="0"/>
                  </a:lnTo>
                  <a:lnTo>
                    <a:pt x="0" y="773141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34578" y="7563885"/>
              <a:ext cx="829944" cy="829944"/>
            </a:xfrm>
            <a:custGeom>
              <a:avLst/>
              <a:gdLst/>
              <a:ahLst/>
              <a:cxnLst/>
              <a:rect l="l" t="t" r="r" b="b"/>
              <a:pathLst>
                <a:path w="829945" h="829945">
                  <a:moveTo>
                    <a:pt x="414929" y="0"/>
                  </a:moveTo>
                  <a:lnTo>
                    <a:pt x="366540" y="2791"/>
                  </a:lnTo>
                  <a:lnTo>
                    <a:pt x="319791" y="10958"/>
                  </a:lnTo>
                  <a:lnTo>
                    <a:pt x="274992" y="24190"/>
                  </a:lnTo>
                  <a:lnTo>
                    <a:pt x="232455" y="42174"/>
                  </a:lnTo>
                  <a:lnTo>
                    <a:pt x="192492" y="64600"/>
                  </a:lnTo>
                  <a:lnTo>
                    <a:pt x="155414" y="91156"/>
                  </a:lnTo>
                  <a:lnTo>
                    <a:pt x="121531" y="121531"/>
                  </a:lnTo>
                  <a:lnTo>
                    <a:pt x="91156" y="155414"/>
                  </a:lnTo>
                  <a:lnTo>
                    <a:pt x="64600" y="192492"/>
                  </a:lnTo>
                  <a:lnTo>
                    <a:pt x="42174" y="232455"/>
                  </a:lnTo>
                  <a:lnTo>
                    <a:pt x="24190" y="274992"/>
                  </a:lnTo>
                  <a:lnTo>
                    <a:pt x="10958" y="319791"/>
                  </a:lnTo>
                  <a:lnTo>
                    <a:pt x="2791" y="366540"/>
                  </a:lnTo>
                  <a:lnTo>
                    <a:pt x="0" y="414929"/>
                  </a:lnTo>
                  <a:lnTo>
                    <a:pt x="2791" y="463318"/>
                  </a:lnTo>
                  <a:lnTo>
                    <a:pt x="10958" y="510068"/>
                  </a:lnTo>
                  <a:lnTo>
                    <a:pt x="24190" y="554866"/>
                  </a:lnTo>
                  <a:lnTo>
                    <a:pt x="42174" y="597403"/>
                  </a:lnTo>
                  <a:lnTo>
                    <a:pt x="64600" y="637366"/>
                  </a:lnTo>
                  <a:lnTo>
                    <a:pt x="91156" y="674445"/>
                  </a:lnTo>
                  <a:lnTo>
                    <a:pt x="121531" y="708327"/>
                  </a:lnTo>
                  <a:lnTo>
                    <a:pt x="155414" y="738702"/>
                  </a:lnTo>
                  <a:lnTo>
                    <a:pt x="192492" y="765258"/>
                  </a:lnTo>
                  <a:lnTo>
                    <a:pt x="232455" y="787684"/>
                  </a:lnTo>
                  <a:lnTo>
                    <a:pt x="274992" y="805669"/>
                  </a:lnTo>
                  <a:lnTo>
                    <a:pt x="319791" y="818900"/>
                  </a:lnTo>
                  <a:lnTo>
                    <a:pt x="366540" y="827067"/>
                  </a:lnTo>
                  <a:lnTo>
                    <a:pt x="414929" y="829859"/>
                  </a:lnTo>
                  <a:lnTo>
                    <a:pt x="463318" y="827067"/>
                  </a:lnTo>
                  <a:lnTo>
                    <a:pt x="510068" y="818900"/>
                  </a:lnTo>
                  <a:lnTo>
                    <a:pt x="554866" y="805669"/>
                  </a:lnTo>
                  <a:lnTo>
                    <a:pt x="597403" y="787684"/>
                  </a:lnTo>
                  <a:lnTo>
                    <a:pt x="637366" y="765258"/>
                  </a:lnTo>
                  <a:lnTo>
                    <a:pt x="674445" y="738702"/>
                  </a:lnTo>
                  <a:lnTo>
                    <a:pt x="708327" y="708327"/>
                  </a:lnTo>
                  <a:lnTo>
                    <a:pt x="738702" y="674445"/>
                  </a:lnTo>
                  <a:lnTo>
                    <a:pt x="765258" y="637366"/>
                  </a:lnTo>
                  <a:lnTo>
                    <a:pt x="787684" y="597403"/>
                  </a:lnTo>
                  <a:lnTo>
                    <a:pt x="805669" y="554866"/>
                  </a:lnTo>
                  <a:lnTo>
                    <a:pt x="818900" y="510068"/>
                  </a:lnTo>
                  <a:lnTo>
                    <a:pt x="827067" y="463318"/>
                  </a:lnTo>
                  <a:lnTo>
                    <a:pt x="829859" y="414929"/>
                  </a:lnTo>
                  <a:lnTo>
                    <a:pt x="827067" y="366540"/>
                  </a:lnTo>
                  <a:lnTo>
                    <a:pt x="818900" y="319791"/>
                  </a:lnTo>
                  <a:lnTo>
                    <a:pt x="805669" y="274992"/>
                  </a:lnTo>
                  <a:lnTo>
                    <a:pt x="787684" y="232455"/>
                  </a:lnTo>
                  <a:lnTo>
                    <a:pt x="765258" y="192492"/>
                  </a:lnTo>
                  <a:lnTo>
                    <a:pt x="738702" y="155414"/>
                  </a:lnTo>
                  <a:lnTo>
                    <a:pt x="708327" y="121531"/>
                  </a:lnTo>
                  <a:lnTo>
                    <a:pt x="674445" y="91156"/>
                  </a:lnTo>
                  <a:lnTo>
                    <a:pt x="637366" y="64600"/>
                  </a:lnTo>
                  <a:lnTo>
                    <a:pt x="597403" y="42174"/>
                  </a:lnTo>
                  <a:lnTo>
                    <a:pt x="554866" y="24190"/>
                  </a:lnTo>
                  <a:lnTo>
                    <a:pt x="510068" y="10958"/>
                  </a:lnTo>
                  <a:lnTo>
                    <a:pt x="463318" y="2791"/>
                  </a:lnTo>
                  <a:lnTo>
                    <a:pt x="414929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3078135" y="534025"/>
            <a:ext cx="6408181" cy="10240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02195" y="2655395"/>
            <a:ext cx="6378575" cy="6378575"/>
            <a:chOff x="11302195" y="2655395"/>
            <a:chExt cx="6378575" cy="6378575"/>
          </a:xfrm>
        </p:grpSpPr>
        <p:sp>
          <p:nvSpPr>
            <p:cNvPr id="3" name="object 3"/>
            <p:cNvSpPr/>
            <p:nvPr/>
          </p:nvSpPr>
          <p:spPr>
            <a:xfrm>
              <a:off x="14490763" y="2655395"/>
              <a:ext cx="3190240" cy="5060950"/>
            </a:xfrm>
            <a:custGeom>
              <a:avLst/>
              <a:gdLst/>
              <a:ahLst/>
              <a:cxnLst/>
              <a:rect l="l" t="t" r="r" b="b"/>
              <a:pathLst>
                <a:path w="3190240" h="5060950">
                  <a:moveTo>
                    <a:pt x="0" y="0"/>
                  </a:moveTo>
                  <a:lnTo>
                    <a:pt x="649" y="3189180"/>
                  </a:lnTo>
                  <a:lnTo>
                    <a:pt x="2583219" y="5060327"/>
                  </a:lnTo>
                  <a:lnTo>
                    <a:pt x="2612460" y="5019292"/>
                  </a:lnTo>
                  <a:lnTo>
                    <a:pt x="2641015" y="4977850"/>
                  </a:lnTo>
                  <a:lnTo>
                    <a:pt x="2668882" y="4936010"/>
                  </a:lnTo>
                  <a:lnTo>
                    <a:pt x="2696057" y="4893781"/>
                  </a:lnTo>
                  <a:lnTo>
                    <a:pt x="2722537" y="4851172"/>
                  </a:lnTo>
                  <a:lnTo>
                    <a:pt x="2748320" y="4808192"/>
                  </a:lnTo>
                  <a:lnTo>
                    <a:pt x="2773404" y="4764850"/>
                  </a:lnTo>
                  <a:lnTo>
                    <a:pt x="2797784" y="4721153"/>
                  </a:lnTo>
                  <a:lnTo>
                    <a:pt x="2821459" y="4677111"/>
                  </a:lnTo>
                  <a:lnTo>
                    <a:pt x="2844425" y="4632734"/>
                  </a:lnTo>
                  <a:lnTo>
                    <a:pt x="2866680" y="4588028"/>
                  </a:lnTo>
                  <a:lnTo>
                    <a:pt x="2888220" y="4543004"/>
                  </a:lnTo>
                  <a:lnTo>
                    <a:pt x="2909043" y="4497670"/>
                  </a:lnTo>
                  <a:lnTo>
                    <a:pt x="2929147" y="4452035"/>
                  </a:lnTo>
                  <a:lnTo>
                    <a:pt x="2948527" y="4406107"/>
                  </a:lnTo>
                  <a:lnTo>
                    <a:pt x="2967182" y="4359896"/>
                  </a:lnTo>
                  <a:lnTo>
                    <a:pt x="2985109" y="4313410"/>
                  </a:lnTo>
                  <a:lnTo>
                    <a:pt x="3002304" y="4266657"/>
                  </a:lnTo>
                  <a:lnTo>
                    <a:pt x="3018765" y="4219648"/>
                  </a:lnTo>
                  <a:lnTo>
                    <a:pt x="3034490" y="4172389"/>
                  </a:lnTo>
                  <a:lnTo>
                    <a:pt x="3049474" y="4124892"/>
                  </a:lnTo>
                  <a:lnTo>
                    <a:pt x="3063716" y="4077163"/>
                  </a:lnTo>
                  <a:lnTo>
                    <a:pt x="3077212" y="4029211"/>
                  </a:lnTo>
                  <a:lnTo>
                    <a:pt x="3089959" y="3981047"/>
                  </a:lnTo>
                  <a:lnTo>
                    <a:pt x="3101956" y="3932677"/>
                  </a:lnTo>
                  <a:lnTo>
                    <a:pt x="3113199" y="3884112"/>
                  </a:lnTo>
                  <a:lnTo>
                    <a:pt x="3123684" y="3835360"/>
                  </a:lnTo>
                  <a:lnTo>
                    <a:pt x="3133410" y="3786429"/>
                  </a:lnTo>
                  <a:lnTo>
                    <a:pt x="3142374" y="3737329"/>
                  </a:lnTo>
                  <a:lnTo>
                    <a:pt x="3150572" y="3688068"/>
                  </a:lnTo>
                  <a:lnTo>
                    <a:pt x="3158001" y="3638654"/>
                  </a:lnTo>
                  <a:lnTo>
                    <a:pt x="3164660" y="3589098"/>
                  </a:lnTo>
                  <a:lnTo>
                    <a:pt x="3170545" y="3539407"/>
                  </a:lnTo>
                  <a:lnTo>
                    <a:pt x="3175653" y="3489590"/>
                  </a:lnTo>
                  <a:lnTo>
                    <a:pt x="3179981" y="3439657"/>
                  </a:lnTo>
                  <a:lnTo>
                    <a:pt x="3183527" y="3389615"/>
                  </a:lnTo>
                  <a:lnTo>
                    <a:pt x="3186288" y="3339474"/>
                  </a:lnTo>
                  <a:lnTo>
                    <a:pt x="3188260" y="3289242"/>
                  </a:lnTo>
                  <a:lnTo>
                    <a:pt x="3189441" y="3238928"/>
                  </a:lnTo>
                  <a:lnTo>
                    <a:pt x="3189829" y="3188541"/>
                  </a:lnTo>
                  <a:lnTo>
                    <a:pt x="3189460" y="3140149"/>
                  </a:lnTo>
                  <a:lnTo>
                    <a:pt x="3188374" y="3091931"/>
                  </a:lnTo>
                  <a:lnTo>
                    <a:pt x="3186578" y="3043891"/>
                  </a:lnTo>
                  <a:lnTo>
                    <a:pt x="3184076" y="2996035"/>
                  </a:lnTo>
                  <a:lnTo>
                    <a:pt x="3180873" y="2948368"/>
                  </a:lnTo>
                  <a:lnTo>
                    <a:pt x="3176974" y="2900894"/>
                  </a:lnTo>
                  <a:lnTo>
                    <a:pt x="3172385" y="2853620"/>
                  </a:lnTo>
                  <a:lnTo>
                    <a:pt x="3167110" y="2806550"/>
                  </a:lnTo>
                  <a:lnTo>
                    <a:pt x="3161155" y="2759689"/>
                  </a:lnTo>
                  <a:lnTo>
                    <a:pt x="3154524" y="2713042"/>
                  </a:lnTo>
                  <a:lnTo>
                    <a:pt x="3147223" y="2666614"/>
                  </a:lnTo>
                  <a:lnTo>
                    <a:pt x="3139257" y="2620411"/>
                  </a:lnTo>
                  <a:lnTo>
                    <a:pt x="3130630" y="2574437"/>
                  </a:lnTo>
                  <a:lnTo>
                    <a:pt x="3121349" y="2528697"/>
                  </a:lnTo>
                  <a:lnTo>
                    <a:pt x="3111417" y="2483197"/>
                  </a:lnTo>
                  <a:lnTo>
                    <a:pt x="3100841" y="2437942"/>
                  </a:lnTo>
                  <a:lnTo>
                    <a:pt x="3089624" y="2392936"/>
                  </a:lnTo>
                  <a:lnTo>
                    <a:pt x="3077773" y="2348185"/>
                  </a:lnTo>
                  <a:lnTo>
                    <a:pt x="3065292" y="2303694"/>
                  </a:lnTo>
                  <a:lnTo>
                    <a:pt x="3052186" y="2259468"/>
                  </a:lnTo>
                  <a:lnTo>
                    <a:pt x="3038461" y="2215512"/>
                  </a:lnTo>
                  <a:lnTo>
                    <a:pt x="3024121" y="2171830"/>
                  </a:lnTo>
                  <a:lnTo>
                    <a:pt x="3009171" y="2128429"/>
                  </a:lnTo>
                  <a:lnTo>
                    <a:pt x="2993618" y="2085313"/>
                  </a:lnTo>
                  <a:lnTo>
                    <a:pt x="2977464" y="2042487"/>
                  </a:lnTo>
                  <a:lnTo>
                    <a:pt x="2960717" y="1999957"/>
                  </a:lnTo>
                  <a:lnTo>
                    <a:pt x="2943380" y="1957727"/>
                  </a:lnTo>
                  <a:lnTo>
                    <a:pt x="2925460" y="1915802"/>
                  </a:lnTo>
                  <a:lnTo>
                    <a:pt x="2906960" y="1874188"/>
                  </a:lnTo>
                  <a:lnTo>
                    <a:pt x="2887886" y="1832889"/>
                  </a:lnTo>
                  <a:lnTo>
                    <a:pt x="2868244" y="1791911"/>
                  </a:lnTo>
                  <a:lnTo>
                    <a:pt x="2848037" y="1751258"/>
                  </a:lnTo>
                  <a:lnTo>
                    <a:pt x="2827272" y="1710937"/>
                  </a:lnTo>
                  <a:lnTo>
                    <a:pt x="2805953" y="1670951"/>
                  </a:lnTo>
                  <a:lnTo>
                    <a:pt x="2784086" y="1631306"/>
                  </a:lnTo>
                  <a:lnTo>
                    <a:pt x="2761675" y="1592008"/>
                  </a:lnTo>
                  <a:lnTo>
                    <a:pt x="2738725" y="1553060"/>
                  </a:lnTo>
                  <a:lnTo>
                    <a:pt x="2715242" y="1514468"/>
                  </a:lnTo>
                  <a:lnTo>
                    <a:pt x="2691231" y="1476238"/>
                  </a:lnTo>
                  <a:lnTo>
                    <a:pt x="2666696" y="1438374"/>
                  </a:lnTo>
                  <a:lnTo>
                    <a:pt x="2641644" y="1400881"/>
                  </a:lnTo>
                  <a:lnTo>
                    <a:pt x="2616078" y="1363764"/>
                  </a:lnTo>
                  <a:lnTo>
                    <a:pt x="2590004" y="1327029"/>
                  </a:lnTo>
                  <a:lnTo>
                    <a:pt x="2563427" y="1290681"/>
                  </a:lnTo>
                  <a:lnTo>
                    <a:pt x="2536352" y="1254724"/>
                  </a:lnTo>
                  <a:lnTo>
                    <a:pt x="2508785" y="1219164"/>
                  </a:lnTo>
                  <a:lnTo>
                    <a:pt x="2480729" y="1184005"/>
                  </a:lnTo>
                  <a:lnTo>
                    <a:pt x="2452191" y="1149254"/>
                  </a:lnTo>
                  <a:lnTo>
                    <a:pt x="2423176" y="1114914"/>
                  </a:lnTo>
                  <a:lnTo>
                    <a:pt x="2393688" y="1080991"/>
                  </a:lnTo>
                  <a:lnTo>
                    <a:pt x="2363732" y="1047491"/>
                  </a:lnTo>
                  <a:lnTo>
                    <a:pt x="2333314" y="1014417"/>
                  </a:lnTo>
                  <a:lnTo>
                    <a:pt x="2302438" y="981776"/>
                  </a:lnTo>
                  <a:lnTo>
                    <a:pt x="2271111" y="949571"/>
                  </a:lnTo>
                  <a:lnTo>
                    <a:pt x="2239336" y="917809"/>
                  </a:lnTo>
                  <a:lnTo>
                    <a:pt x="2207119" y="886495"/>
                  </a:lnTo>
                  <a:lnTo>
                    <a:pt x="2174465" y="855633"/>
                  </a:lnTo>
                  <a:lnTo>
                    <a:pt x="2141379" y="825228"/>
                  </a:lnTo>
                  <a:lnTo>
                    <a:pt x="2107866" y="795286"/>
                  </a:lnTo>
                  <a:lnTo>
                    <a:pt x="2073931" y="765812"/>
                  </a:lnTo>
                  <a:lnTo>
                    <a:pt x="2039580" y="736810"/>
                  </a:lnTo>
                  <a:lnTo>
                    <a:pt x="2004817" y="708286"/>
                  </a:lnTo>
                  <a:lnTo>
                    <a:pt x="1969647" y="680245"/>
                  </a:lnTo>
                  <a:lnTo>
                    <a:pt x="1934076" y="652692"/>
                  </a:lnTo>
                  <a:lnTo>
                    <a:pt x="1898108" y="625632"/>
                  </a:lnTo>
                  <a:lnTo>
                    <a:pt x="1861749" y="599070"/>
                  </a:lnTo>
                  <a:lnTo>
                    <a:pt x="1825003" y="573011"/>
                  </a:lnTo>
                  <a:lnTo>
                    <a:pt x="1787876" y="547460"/>
                  </a:lnTo>
                  <a:lnTo>
                    <a:pt x="1750373" y="522422"/>
                  </a:lnTo>
                  <a:lnTo>
                    <a:pt x="1712499" y="497903"/>
                  </a:lnTo>
                  <a:lnTo>
                    <a:pt x="1674259" y="473908"/>
                  </a:lnTo>
                  <a:lnTo>
                    <a:pt x="1635658" y="450440"/>
                  </a:lnTo>
                  <a:lnTo>
                    <a:pt x="1596701" y="427507"/>
                  </a:lnTo>
                  <a:lnTo>
                    <a:pt x="1557393" y="405111"/>
                  </a:lnTo>
                  <a:lnTo>
                    <a:pt x="1517740" y="383260"/>
                  </a:lnTo>
                  <a:lnTo>
                    <a:pt x="1477745" y="361957"/>
                  </a:lnTo>
                  <a:lnTo>
                    <a:pt x="1437415" y="341209"/>
                  </a:lnTo>
                  <a:lnTo>
                    <a:pt x="1396755" y="321019"/>
                  </a:lnTo>
                  <a:lnTo>
                    <a:pt x="1355769" y="301393"/>
                  </a:lnTo>
                  <a:lnTo>
                    <a:pt x="1314463" y="282336"/>
                  </a:lnTo>
                  <a:lnTo>
                    <a:pt x="1272841" y="263853"/>
                  </a:lnTo>
                  <a:lnTo>
                    <a:pt x="1230909" y="245949"/>
                  </a:lnTo>
                  <a:lnTo>
                    <a:pt x="1188672" y="228630"/>
                  </a:lnTo>
                  <a:lnTo>
                    <a:pt x="1146135" y="211900"/>
                  </a:lnTo>
                  <a:lnTo>
                    <a:pt x="1103302" y="195764"/>
                  </a:lnTo>
                  <a:lnTo>
                    <a:pt x="1060180" y="180228"/>
                  </a:lnTo>
                  <a:lnTo>
                    <a:pt x="1016773" y="165296"/>
                  </a:lnTo>
                  <a:lnTo>
                    <a:pt x="973086" y="150974"/>
                  </a:lnTo>
                  <a:lnTo>
                    <a:pt x="929124" y="137266"/>
                  </a:lnTo>
                  <a:lnTo>
                    <a:pt x="884893" y="124178"/>
                  </a:lnTo>
                  <a:lnTo>
                    <a:pt x="840397" y="111715"/>
                  </a:lnTo>
                  <a:lnTo>
                    <a:pt x="795641" y="99882"/>
                  </a:lnTo>
                  <a:lnTo>
                    <a:pt x="750631" y="88684"/>
                  </a:lnTo>
                  <a:lnTo>
                    <a:pt x="705372" y="78126"/>
                  </a:lnTo>
                  <a:lnTo>
                    <a:pt x="659868" y="68213"/>
                  </a:lnTo>
                  <a:lnTo>
                    <a:pt x="614125" y="58950"/>
                  </a:lnTo>
                  <a:lnTo>
                    <a:pt x="568147" y="50342"/>
                  </a:lnTo>
                  <a:lnTo>
                    <a:pt x="521941" y="42394"/>
                  </a:lnTo>
                  <a:lnTo>
                    <a:pt x="475511" y="35112"/>
                  </a:lnTo>
                  <a:lnTo>
                    <a:pt x="428861" y="28500"/>
                  </a:lnTo>
                  <a:lnTo>
                    <a:pt x="381998" y="22564"/>
                  </a:lnTo>
                  <a:lnTo>
                    <a:pt x="334926" y="17308"/>
                  </a:lnTo>
                  <a:lnTo>
                    <a:pt x="287650" y="12738"/>
                  </a:lnTo>
                  <a:lnTo>
                    <a:pt x="240175" y="8859"/>
                  </a:lnTo>
                  <a:lnTo>
                    <a:pt x="192507" y="5675"/>
                  </a:lnTo>
                  <a:lnTo>
                    <a:pt x="144650" y="3192"/>
                  </a:lnTo>
                  <a:lnTo>
                    <a:pt x="96610" y="1415"/>
                  </a:lnTo>
                  <a:lnTo>
                    <a:pt x="48391" y="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508835" y="5844576"/>
              <a:ext cx="3563620" cy="3189605"/>
            </a:xfrm>
            <a:custGeom>
              <a:avLst/>
              <a:gdLst/>
              <a:ahLst/>
              <a:cxnLst/>
              <a:rect l="l" t="t" r="r" b="b"/>
              <a:pathLst>
                <a:path w="3563619" h="3189604">
                  <a:moveTo>
                    <a:pt x="982619" y="0"/>
                  </a:moveTo>
                  <a:lnTo>
                    <a:pt x="0" y="3034033"/>
                  </a:lnTo>
                  <a:lnTo>
                    <a:pt x="46969" y="3048848"/>
                  </a:lnTo>
                  <a:lnTo>
                    <a:pt x="94038" y="3062906"/>
                  </a:lnTo>
                  <a:lnTo>
                    <a:pt x="141197" y="3076208"/>
                  </a:lnTo>
                  <a:lnTo>
                    <a:pt x="188439" y="3088758"/>
                  </a:lnTo>
                  <a:lnTo>
                    <a:pt x="235756" y="3100558"/>
                  </a:lnTo>
                  <a:lnTo>
                    <a:pt x="283142" y="3111610"/>
                  </a:lnTo>
                  <a:lnTo>
                    <a:pt x="330587" y="3121917"/>
                  </a:lnTo>
                  <a:lnTo>
                    <a:pt x="378086" y="3131481"/>
                  </a:lnTo>
                  <a:lnTo>
                    <a:pt x="425629" y="3140306"/>
                  </a:lnTo>
                  <a:lnTo>
                    <a:pt x="473210" y="3148392"/>
                  </a:lnTo>
                  <a:lnTo>
                    <a:pt x="520821" y="3155743"/>
                  </a:lnTo>
                  <a:lnTo>
                    <a:pt x="568454" y="3162362"/>
                  </a:lnTo>
                  <a:lnTo>
                    <a:pt x="616102" y="3168250"/>
                  </a:lnTo>
                  <a:lnTo>
                    <a:pt x="663757" y="3173410"/>
                  </a:lnTo>
                  <a:lnTo>
                    <a:pt x="711411" y="3177845"/>
                  </a:lnTo>
                  <a:lnTo>
                    <a:pt x="759057" y="3181557"/>
                  </a:lnTo>
                  <a:lnTo>
                    <a:pt x="806688" y="3184549"/>
                  </a:lnTo>
                  <a:lnTo>
                    <a:pt x="854294" y="3186823"/>
                  </a:lnTo>
                  <a:lnTo>
                    <a:pt x="901870" y="3188381"/>
                  </a:lnTo>
                  <a:lnTo>
                    <a:pt x="949408" y="3189226"/>
                  </a:lnTo>
                  <a:lnTo>
                    <a:pt x="996899" y="3189361"/>
                  </a:lnTo>
                  <a:lnTo>
                    <a:pt x="1044336" y="3188788"/>
                  </a:lnTo>
                  <a:lnTo>
                    <a:pt x="1091712" y="3187510"/>
                  </a:lnTo>
                  <a:lnTo>
                    <a:pt x="1139018" y="3185528"/>
                  </a:lnTo>
                  <a:lnTo>
                    <a:pt x="1186248" y="3182846"/>
                  </a:lnTo>
                  <a:lnTo>
                    <a:pt x="1233394" y="3179465"/>
                  </a:lnTo>
                  <a:lnTo>
                    <a:pt x="1280448" y="3175390"/>
                  </a:lnTo>
                  <a:lnTo>
                    <a:pt x="1327403" y="3170620"/>
                  </a:lnTo>
                  <a:lnTo>
                    <a:pt x="1374250" y="3165161"/>
                  </a:lnTo>
                  <a:lnTo>
                    <a:pt x="1420983" y="3159013"/>
                  </a:lnTo>
                  <a:lnTo>
                    <a:pt x="1467593" y="3152179"/>
                  </a:lnTo>
                  <a:lnTo>
                    <a:pt x="1514073" y="3144662"/>
                  </a:lnTo>
                  <a:lnTo>
                    <a:pt x="1560416" y="3136465"/>
                  </a:lnTo>
                  <a:lnTo>
                    <a:pt x="1606614" y="3127589"/>
                  </a:lnTo>
                  <a:lnTo>
                    <a:pt x="1652659" y="3118037"/>
                  </a:lnTo>
                  <a:lnTo>
                    <a:pt x="1698544" y="3107812"/>
                  </a:lnTo>
                  <a:lnTo>
                    <a:pt x="1744261" y="3096916"/>
                  </a:lnTo>
                  <a:lnTo>
                    <a:pt x="1789802" y="3085352"/>
                  </a:lnTo>
                  <a:lnTo>
                    <a:pt x="1835160" y="3073122"/>
                  </a:lnTo>
                  <a:lnTo>
                    <a:pt x="1880327" y="3060228"/>
                  </a:lnTo>
                  <a:lnTo>
                    <a:pt x="1925296" y="3046674"/>
                  </a:lnTo>
                  <a:lnTo>
                    <a:pt x="1970059" y="3032461"/>
                  </a:lnTo>
                  <a:lnTo>
                    <a:pt x="2014608" y="3017592"/>
                  </a:lnTo>
                  <a:lnTo>
                    <a:pt x="2058936" y="3002069"/>
                  </a:lnTo>
                  <a:lnTo>
                    <a:pt x="2103035" y="2985896"/>
                  </a:lnTo>
                  <a:lnTo>
                    <a:pt x="2146898" y="2969074"/>
                  </a:lnTo>
                  <a:lnTo>
                    <a:pt x="2190517" y="2951606"/>
                  </a:lnTo>
                  <a:lnTo>
                    <a:pt x="2233884" y="2933494"/>
                  </a:lnTo>
                  <a:lnTo>
                    <a:pt x="2276991" y="2914741"/>
                  </a:lnTo>
                  <a:lnTo>
                    <a:pt x="2319832" y="2895350"/>
                  </a:lnTo>
                  <a:lnTo>
                    <a:pt x="2362399" y="2875322"/>
                  </a:lnTo>
                  <a:lnTo>
                    <a:pt x="2404683" y="2854661"/>
                  </a:lnTo>
                  <a:lnTo>
                    <a:pt x="2446678" y="2833368"/>
                  </a:lnTo>
                  <a:lnTo>
                    <a:pt x="2488375" y="2811447"/>
                  </a:lnTo>
                  <a:lnTo>
                    <a:pt x="2529768" y="2788900"/>
                  </a:lnTo>
                  <a:lnTo>
                    <a:pt x="2570848" y="2765728"/>
                  </a:lnTo>
                  <a:lnTo>
                    <a:pt x="2611608" y="2741936"/>
                  </a:lnTo>
                  <a:lnTo>
                    <a:pt x="2652040" y="2717524"/>
                  </a:lnTo>
                  <a:lnTo>
                    <a:pt x="2692136" y="2692497"/>
                  </a:lnTo>
                  <a:lnTo>
                    <a:pt x="2731890" y="2666855"/>
                  </a:lnTo>
                  <a:lnTo>
                    <a:pt x="2771294" y="2640602"/>
                  </a:lnTo>
                  <a:lnTo>
                    <a:pt x="2810339" y="2613740"/>
                  </a:lnTo>
                  <a:lnTo>
                    <a:pt x="2849018" y="2586271"/>
                  </a:lnTo>
                  <a:lnTo>
                    <a:pt x="2887324" y="2558199"/>
                  </a:lnTo>
                  <a:lnTo>
                    <a:pt x="2925249" y="2529525"/>
                  </a:lnTo>
                  <a:lnTo>
                    <a:pt x="2962785" y="2500252"/>
                  </a:lnTo>
                  <a:lnTo>
                    <a:pt x="2999925" y="2470383"/>
                  </a:lnTo>
                  <a:lnTo>
                    <a:pt x="3036662" y="2439919"/>
                  </a:lnTo>
                  <a:lnTo>
                    <a:pt x="3072987" y="2408864"/>
                  </a:lnTo>
                  <a:lnTo>
                    <a:pt x="3108892" y="2377220"/>
                  </a:lnTo>
                  <a:lnTo>
                    <a:pt x="3144372" y="2344989"/>
                  </a:lnTo>
                  <a:lnTo>
                    <a:pt x="3179417" y="2312174"/>
                  </a:lnTo>
                  <a:lnTo>
                    <a:pt x="3214020" y="2278778"/>
                  </a:lnTo>
                  <a:lnTo>
                    <a:pt x="3248173" y="2244802"/>
                  </a:lnTo>
                  <a:lnTo>
                    <a:pt x="3281870" y="2210249"/>
                  </a:lnTo>
                  <a:lnTo>
                    <a:pt x="3315102" y="2175123"/>
                  </a:lnTo>
                  <a:lnTo>
                    <a:pt x="3347861" y="2139424"/>
                  </a:lnTo>
                  <a:lnTo>
                    <a:pt x="3380141" y="2103156"/>
                  </a:lnTo>
                  <a:lnTo>
                    <a:pt x="3411933" y="2066322"/>
                  </a:lnTo>
                  <a:lnTo>
                    <a:pt x="3443230" y="2028923"/>
                  </a:lnTo>
                  <a:lnTo>
                    <a:pt x="3474025" y="1990962"/>
                  </a:lnTo>
                  <a:lnTo>
                    <a:pt x="3504309" y="1952442"/>
                  </a:lnTo>
                  <a:lnTo>
                    <a:pt x="3534075" y="1913365"/>
                  </a:lnTo>
                  <a:lnTo>
                    <a:pt x="3563315" y="1873733"/>
                  </a:lnTo>
                  <a:lnTo>
                    <a:pt x="982619" y="0"/>
                  </a:lnTo>
                  <a:close/>
                </a:path>
              </a:pathLst>
            </a:custGeom>
            <a:solidFill>
              <a:srgbClr val="FFDB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459735" y="5844576"/>
              <a:ext cx="3032125" cy="3033395"/>
            </a:xfrm>
            <a:custGeom>
              <a:avLst/>
              <a:gdLst/>
              <a:ahLst/>
              <a:cxnLst/>
              <a:rect l="l" t="t" r="r" b="b"/>
              <a:pathLst>
                <a:path w="3032125" h="3033395">
                  <a:moveTo>
                    <a:pt x="3031677" y="0"/>
                  </a:moveTo>
                  <a:lnTo>
                    <a:pt x="0" y="989854"/>
                  </a:lnTo>
                  <a:lnTo>
                    <a:pt x="15914" y="1037334"/>
                  </a:lnTo>
                  <a:lnTo>
                    <a:pt x="32539" y="1084469"/>
                  </a:lnTo>
                  <a:lnTo>
                    <a:pt x="49868" y="1131254"/>
                  </a:lnTo>
                  <a:lnTo>
                    <a:pt x="67893" y="1177682"/>
                  </a:lnTo>
                  <a:lnTo>
                    <a:pt x="86610" y="1223748"/>
                  </a:lnTo>
                  <a:lnTo>
                    <a:pt x="106012" y="1269445"/>
                  </a:lnTo>
                  <a:lnTo>
                    <a:pt x="126092" y="1314767"/>
                  </a:lnTo>
                  <a:lnTo>
                    <a:pt x="146845" y="1359707"/>
                  </a:lnTo>
                  <a:lnTo>
                    <a:pt x="168264" y="1404260"/>
                  </a:lnTo>
                  <a:lnTo>
                    <a:pt x="190343" y="1448420"/>
                  </a:lnTo>
                  <a:lnTo>
                    <a:pt x="213076" y="1492179"/>
                  </a:lnTo>
                  <a:lnTo>
                    <a:pt x="236457" y="1535532"/>
                  </a:lnTo>
                  <a:lnTo>
                    <a:pt x="260479" y="1578473"/>
                  </a:lnTo>
                  <a:lnTo>
                    <a:pt x="285136" y="1620995"/>
                  </a:lnTo>
                  <a:lnTo>
                    <a:pt x="310422" y="1663092"/>
                  </a:lnTo>
                  <a:lnTo>
                    <a:pt x="336331" y="1704759"/>
                  </a:lnTo>
                  <a:lnTo>
                    <a:pt x="362857" y="1745988"/>
                  </a:lnTo>
                  <a:lnTo>
                    <a:pt x="389993" y="1786774"/>
                  </a:lnTo>
                  <a:lnTo>
                    <a:pt x="417733" y="1827110"/>
                  </a:lnTo>
                  <a:lnTo>
                    <a:pt x="446070" y="1866990"/>
                  </a:lnTo>
                  <a:lnTo>
                    <a:pt x="475000" y="1906409"/>
                  </a:lnTo>
                  <a:lnTo>
                    <a:pt x="504515" y="1945359"/>
                  </a:lnTo>
                  <a:lnTo>
                    <a:pt x="534609" y="1983835"/>
                  </a:lnTo>
                  <a:lnTo>
                    <a:pt x="565277" y="2021830"/>
                  </a:lnTo>
                  <a:lnTo>
                    <a:pt x="596511" y="2059338"/>
                  </a:lnTo>
                  <a:lnTo>
                    <a:pt x="628306" y="2096354"/>
                  </a:lnTo>
                  <a:lnTo>
                    <a:pt x="660655" y="2132870"/>
                  </a:lnTo>
                  <a:lnTo>
                    <a:pt x="693553" y="2168880"/>
                  </a:lnTo>
                  <a:lnTo>
                    <a:pt x="726992" y="2204379"/>
                  </a:lnTo>
                  <a:lnTo>
                    <a:pt x="760967" y="2239360"/>
                  </a:lnTo>
                  <a:lnTo>
                    <a:pt x="795472" y="2273817"/>
                  </a:lnTo>
                  <a:lnTo>
                    <a:pt x="830500" y="2307744"/>
                  </a:lnTo>
                  <a:lnTo>
                    <a:pt x="866045" y="2341134"/>
                  </a:lnTo>
                  <a:lnTo>
                    <a:pt x="902101" y="2373982"/>
                  </a:lnTo>
                  <a:lnTo>
                    <a:pt x="938662" y="2406280"/>
                  </a:lnTo>
                  <a:lnTo>
                    <a:pt x="975721" y="2438024"/>
                  </a:lnTo>
                  <a:lnTo>
                    <a:pt x="1013273" y="2469206"/>
                  </a:lnTo>
                  <a:lnTo>
                    <a:pt x="1051311" y="2499821"/>
                  </a:lnTo>
                  <a:lnTo>
                    <a:pt x="1089828" y="2529862"/>
                  </a:lnTo>
                  <a:lnTo>
                    <a:pt x="1128819" y="2559323"/>
                  </a:lnTo>
                  <a:lnTo>
                    <a:pt x="1168277" y="2588198"/>
                  </a:lnTo>
                  <a:lnTo>
                    <a:pt x="1208197" y="2616480"/>
                  </a:lnTo>
                  <a:lnTo>
                    <a:pt x="1248572" y="2644164"/>
                  </a:lnTo>
                  <a:lnTo>
                    <a:pt x="1289395" y="2671243"/>
                  </a:lnTo>
                  <a:lnTo>
                    <a:pt x="1330661" y="2697712"/>
                  </a:lnTo>
                  <a:lnTo>
                    <a:pt x="1372363" y="2723563"/>
                  </a:lnTo>
                  <a:lnTo>
                    <a:pt x="1414496" y="2748790"/>
                  </a:lnTo>
                  <a:lnTo>
                    <a:pt x="1457052" y="2773389"/>
                  </a:lnTo>
                  <a:lnTo>
                    <a:pt x="1500026" y="2797351"/>
                  </a:lnTo>
                  <a:lnTo>
                    <a:pt x="1543411" y="2820671"/>
                  </a:lnTo>
                  <a:lnTo>
                    <a:pt x="1587202" y="2843343"/>
                  </a:lnTo>
                  <a:lnTo>
                    <a:pt x="1631392" y="2865361"/>
                  </a:lnTo>
                  <a:lnTo>
                    <a:pt x="1675974" y="2886718"/>
                  </a:lnTo>
                  <a:lnTo>
                    <a:pt x="1720944" y="2907409"/>
                  </a:lnTo>
                  <a:lnTo>
                    <a:pt x="1766293" y="2927426"/>
                  </a:lnTo>
                  <a:lnTo>
                    <a:pt x="1812017" y="2946764"/>
                  </a:lnTo>
                  <a:lnTo>
                    <a:pt x="1858109" y="2965417"/>
                  </a:lnTo>
                  <a:lnTo>
                    <a:pt x="1904562" y="2983378"/>
                  </a:lnTo>
                  <a:lnTo>
                    <a:pt x="1951371" y="3000641"/>
                  </a:lnTo>
                  <a:lnTo>
                    <a:pt x="1998530" y="3017200"/>
                  </a:lnTo>
                  <a:lnTo>
                    <a:pt x="2046031" y="3033049"/>
                  </a:lnTo>
                  <a:lnTo>
                    <a:pt x="3031677" y="0"/>
                  </a:lnTo>
                  <a:close/>
                </a:path>
              </a:pathLst>
            </a:custGeom>
            <a:solidFill>
              <a:srgbClr val="6664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302195" y="4861349"/>
              <a:ext cx="3189605" cy="1970405"/>
            </a:xfrm>
            <a:custGeom>
              <a:avLst/>
              <a:gdLst/>
              <a:ahLst/>
              <a:cxnLst/>
              <a:rect l="l" t="t" r="r" b="b"/>
              <a:pathLst>
                <a:path w="3189605" h="1970404">
                  <a:moveTo>
                    <a:pt x="155351" y="0"/>
                  </a:moveTo>
                  <a:lnTo>
                    <a:pt x="140176" y="48116"/>
                  </a:lnTo>
                  <a:lnTo>
                    <a:pt x="125780" y="96409"/>
                  </a:lnTo>
                  <a:lnTo>
                    <a:pt x="112165" y="144867"/>
                  </a:lnTo>
                  <a:lnTo>
                    <a:pt x="99329" y="193482"/>
                  </a:lnTo>
                  <a:lnTo>
                    <a:pt x="87273" y="242246"/>
                  </a:lnTo>
                  <a:lnTo>
                    <a:pt x="75997" y="291147"/>
                  </a:lnTo>
                  <a:lnTo>
                    <a:pt x="65500" y="340178"/>
                  </a:lnTo>
                  <a:lnTo>
                    <a:pt x="55783" y="389328"/>
                  </a:lnTo>
                  <a:lnTo>
                    <a:pt x="46846" y="438589"/>
                  </a:lnTo>
                  <a:lnTo>
                    <a:pt x="38689" y="487952"/>
                  </a:lnTo>
                  <a:lnTo>
                    <a:pt x="31311" y="537407"/>
                  </a:lnTo>
                  <a:lnTo>
                    <a:pt x="24714" y="586944"/>
                  </a:lnTo>
                  <a:lnTo>
                    <a:pt x="18895" y="636556"/>
                  </a:lnTo>
                  <a:lnTo>
                    <a:pt x="13857" y="686231"/>
                  </a:lnTo>
                  <a:lnTo>
                    <a:pt x="9598" y="735962"/>
                  </a:lnTo>
                  <a:lnTo>
                    <a:pt x="6119" y="785738"/>
                  </a:lnTo>
                  <a:lnTo>
                    <a:pt x="3420" y="835551"/>
                  </a:lnTo>
                  <a:lnTo>
                    <a:pt x="1500" y="885392"/>
                  </a:lnTo>
                  <a:lnTo>
                    <a:pt x="360" y="935250"/>
                  </a:lnTo>
                  <a:lnTo>
                    <a:pt x="0" y="985117"/>
                  </a:lnTo>
                  <a:lnTo>
                    <a:pt x="419" y="1034984"/>
                  </a:lnTo>
                  <a:lnTo>
                    <a:pt x="1618" y="1084841"/>
                  </a:lnTo>
                  <a:lnTo>
                    <a:pt x="3596" y="1134679"/>
                  </a:lnTo>
                  <a:lnTo>
                    <a:pt x="6355" y="1184489"/>
                  </a:lnTo>
                  <a:lnTo>
                    <a:pt x="9892" y="1234262"/>
                  </a:lnTo>
                  <a:lnTo>
                    <a:pt x="14210" y="1283987"/>
                  </a:lnTo>
                  <a:lnTo>
                    <a:pt x="19307" y="1333657"/>
                  </a:lnTo>
                  <a:lnTo>
                    <a:pt x="25184" y="1383262"/>
                  </a:lnTo>
                  <a:lnTo>
                    <a:pt x="31840" y="1432791"/>
                  </a:lnTo>
                  <a:lnTo>
                    <a:pt x="39276" y="1482238"/>
                  </a:lnTo>
                  <a:lnTo>
                    <a:pt x="47492" y="1531591"/>
                  </a:lnTo>
                  <a:lnTo>
                    <a:pt x="56487" y="1580842"/>
                  </a:lnTo>
                  <a:lnTo>
                    <a:pt x="66262" y="1629981"/>
                  </a:lnTo>
                  <a:lnTo>
                    <a:pt x="76816" y="1678999"/>
                  </a:lnTo>
                  <a:lnTo>
                    <a:pt x="88150" y="1727888"/>
                  </a:lnTo>
                  <a:lnTo>
                    <a:pt x="100263" y="1776637"/>
                  </a:lnTo>
                  <a:lnTo>
                    <a:pt x="113156" y="1825237"/>
                  </a:lnTo>
                  <a:lnTo>
                    <a:pt x="126829" y="1873680"/>
                  </a:lnTo>
                  <a:lnTo>
                    <a:pt x="141281" y="1921955"/>
                  </a:lnTo>
                  <a:lnTo>
                    <a:pt x="156513" y="1970055"/>
                  </a:lnTo>
                  <a:lnTo>
                    <a:pt x="3189175" y="983226"/>
                  </a:lnTo>
                  <a:lnTo>
                    <a:pt x="155351" y="0"/>
                  </a:lnTo>
                  <a:close/>
                </a:path>
              </a:pathLst>
            </a:custGeom>
            <a:solidFill>
              <a:srgbClr val="86C1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58604" y="2655395"/>
              <a:ext cx="3033395" cy="3189605"/>
            </a:xfrm>
            <a:custGeom>
              <a:avLst/>
              <a:gdLst/>
              <a:ahLst/>
              <a:cxnLst/>
              <a:rect l="l" t="t" r="r" b="b"/>
              <a:pathLst>
                <a:path w="3033394" h="3189604">
                  <a:moveTo>
                    <a:pt x="3028420" y="0"/>
                  </a:moveTo>
                  <a:lnTo>
                    <a:pt x="2979213" y="444"/>
                  </a:lnTo>
                  <a:lnTo>
                    <a:pt x="2930146" y="1639"/>
                  </a:lnTo>
                  <a:lnTo>
                    <a:pt x="2881226" y="3578"/>
                  </a:lnTo>
                  <a:lnTo>
                    <a:pt x="2832460" y="6257"/>
                  </a:lnTo>
                  <a:lnTo>
                    <a:pt x="2783853" y="9672"/>
                  </a:lnTo>
                  <a:lnTo>
                    <a:pt x="2735413" y="13818"/>
                  </a:lnTo>
                  <a:lnTo>
                    <a:pt x="2687145" y="18689"/>
                  </a:lnTo>
                  <a:lnTo>
                    <a:pt x="2639057" y="24282"/>
                  </a:lnTo>
                  <a:lnTo>
                    <a:pt x="2591155" y="30592"/>
                  </a:lnTo>
                  <a:lnTo>
                    <a:pt x="2543445" y="37614"/>
                  </a:lnTo>
                  <a:lnTo>
                    <a:pt x="2495933" y="45343"/>
                  </a:lnTo>
                  <a:lnTo>
                    <a:pt x="2448627" y="53775"/>
                  </a:lnTo>
                  <a:lnTo>
                    <a:pt x="2401532" y="62904"/>
                  </a:lnTo>
                  <a:lnTo>
                    <a:pt x="2354655" y="72727"/>
                  </a:lnTo>
                  <a:lnTo>
                    <a:pt x="2308002" y="83238"/>
                  </a:lnTo>
                  <a:lnTo>
                    <a:pt x="2261581" y="94433"/>
                  </a:lnTo>
                  <a:lnTo>
                    <a:pt x="2215397" y="106307"/>
                  </a:lnTo>
                  <a:lnTo>
                    <a:pt x="2169456" y="118856"/>
                  </a:lnTo>
                  <a:lnTo>
                    <a:pt x="2123766" y="132074"/>
                  </a:lnTo>
                  <a:lnTo>
                    <a:pt x="2078333" y="145958"/>
                  </a:lnTo>
                  <a:lnTo>
                    <a:pt x="2033163" y="160502"/>
                  </a:lnTo>
                  <a:lnTo>
                    <a:pt x="1988263" y="175701"/>
                  </a:lnTo>
                  <a:lnTo>
                    <a:pt x="1943638" y="191551"/>
                  </a:lnTo>
                  <a:lnTo>
                    <a:pt x="1899296" y="208048"/>
                  </a:lnTo>
                  <a:lnTo>
                    <a:pt x="1855244" y="225186"/>
                  </a:lnTo>
                  <a:lnTo>
                    <a:pt x="1811486" y="242961"/>
                  </a:lnTo>
                  <a:lnTo>
                    <a:pt x="1768031" y="261369"/>
                  </a:lnTo>
                  <a:lnTo>
                    <a:pt x="1724884" y="280403"/>
                  </a:lnTo>
                  <a:lnTo>
                    <a:pt x="1682052" y="300061"/>
                  </a:lnTo>
                  <a:lnTo>
                    <a:pt x="1639541" y="320336"/>
                  </a:lnTo>
                  <a:lnTo>
                    <a:pt x="1597358" y="341225"/>
                  </a:lnTo>
                  <a:lnTo>
                    <a:pt x="1555509" y="362723"/>
                  </a:lnTo>
                  <a:lnTo>
                    <a:pt x="1514000" y="384825"/>
                  </a:lnTo>
                  <a:lnTo>
                    <a:pt x="1472839" y="407525"/>
                  </a:lnTo>
                  <a:lnTo>
                    <a:pt x="1432032" y="430821"/>
                  </a:lnTo>
                  <a:lnTo>
                    <a:pt x="1391584" y="454706"/>
                  </a:lnTo>
                  <a:lnTo>
                    <a:pt x="1351503" y="479177"/>
                  </a:lnTo>
                  <a:lnTo>
                    <a:pt x="1311795" y="504228"/>
                  </a:lnTo>
                  <a:lnTo>
                    <a:pt x="1272466" y="529855"/>
                  </a:lnTo>
                  <a:lnTo>
                    <a:pt x="1233523" y="556054"/>
                  </a:lnTo>
                  <a:lnTo>
                    <a:pt x="1194972" y="582818"/>
                  </a:lnTo>
                  <a:lnTo>
                    <a:pt x="1156820" y="610145"/>
                  </a:lnTo>
                  <a:lnTo>
                    <a:pt x="1119074" y="638028"/>
                  </a:lnTo>
                  <a:lnTo>
                    <a:pt x="1081738" y="666464"/>
                  </a:lnTo>
                  <a:lnTo>
                    <a:pt x="1044822" y="695447"/>
                  </a:lnTo>
                  <a:lnTo>
                    <a:pt x="1008329" y="724973"/>
                  </a:lnTo>
                  <a:lnTo>
                    <a:pt x="972268" y="755038"/>
                  </a:lnTo>
                  <a:lnTo>
                    <a:pt x="936644" y="785636"/>
                  </a:lnTo>
                  <a:lnTo>
                    <a:pt x="901464" y="816763"/>
                  </a:lnTo>
                  <a:lnTo>
                    <a:pt x="866734" y="848414"/>
                  </a:lnTo>
                  <a:lnTo>
                    <a:pt x="832462" y="880585"/>
                  </a:lnTo>
                  <a:lnTo>
                    <a:pt x="798652" y="913271"/>
                  </a:lnTo>
                  <a:lnTo>
                    <a:pt x="765312" y="946466"/>
                  </a:lnTo>
                  <a:lnTo>
                    <a:pt x="732449" y="980167"/>
                  </a:lnTo>
                  <a:lnTo>
                    <a:pt x="700068" y="1014369"/>
                  </a:lnTo>
                  <a:lnTo>
                    <a:pt x="668177" y="1049067"/>
                  </a:lnTo>
                  <a:lnTo>
                    <a:pt x="636780" y="1084256"/>
                  </a:lnTo>
                  <a:lnTo>
                    <a:pt x="605886" y="1119931"/>
                  </a:lnTo>
                  <a:lnTo>
                    <a:pt x="575501" y="1156089"/>
                  </a:lnTo>
                  <a:lnTo>
                    <a:pt x="545630" y="1192724"/>
                  </a:lnTo>
                  <a:lnTo>
                    <a:pt x="516281" y="1229831"/>
                  </a:lnTo>
                  <a:lnTo>
                    <a:pt x="487459" y="1267406"/>
                  </a:lnTo>
                  <a:lnTo>
                    <a:pt x="459172" y="1305444"/>
                  </a:lnTo>
                  <a:lnTo>
                    <a:pt x="431426" y="1343941"/>
                  </a:lnTo>
                  <a:lnTo>
                    <a:pt x="404227" y="1382891"/>
                  </a:lnTo>
                  <a:lnTo>
                    <a:pt x="377581" y="1422291"/>
                  </a:lnTo>
                  <a:lnTo>
                    <a:pt x="351496" y="1462135"/>
                  </a:lnTo>
                  <a:lnTo>
                    <a:pt x="325977" y="1502418"/>
                  </a:lnTo>
                  <a:lnTo>
                    <a:pt x="301032" y="1543137"/>
                  </a:lnTo>
                  <a:lnTo>
                    <a:pt x="276665" y="1584285"/>
                  </a:lnTo>
                  <a:lnTo>
                    <a:pt x="252885" y="1625860"/>
                  </a:lnTo>
                  <a:lnTo>
                    <a:pt x="229697" y="1667855"/>
                  </a:lnTo>
                  <a:lnTo>
                    <a:pt x="207108" y="1710266"/>
                  </a:lnTo>
                  <a:lnTo>
                    <a:pt x="185124" y="1753089"/>
                  </a:lnTo>
                  <a:lnTo>
                    <a:pt x="163753" y="1796319"/>
                  </a:lnTo>
                  <a:lnTo>
                    <a:pt x="142999" y="1839951"/>
                  </a:lnTo>
                  <a:lnTo>
                    <a:pt x="122870" y="1883980"/>
                  </a:lnTo>
                  <a:lnTo>
                    <a:pt x="103372" y="1928402"/>
                  </a:lnTo>
                  <a:lnTo>
                    <a:pt x="84511" y="1973212"/>
                  </a:lnTo>
                  <a:lnTo>
                    <a:pt x="66295" y="2018405"/>
                  </a:lnTo>
                  <a:lnTo>
                    <a:pt x="48729" y="2063977"/>
                  </a:lnTo>
                  <a:lnTo>
                    <a:pt x="31821" y="2109922"/>
                  </a:lnTo>
                  <a:lnTo>
                    <a:pt x="15575" y="2156237"/>
                  </a:lnTo>
                  <a:lnTo>
                    <a:pt x="0" y="2202917"/>
                  </a:lnTo>
                  <a:lnTo>
                    <a:pt x="3032850" y="3189169"/>
                  </a:lnTo>
                  <a:lnTo>
                    <a:pt x="3028420" y="0"/>
                  </a:lnTo>
                  <a:close/>
                </a:path>
              </a:pathLst>
            </a:custGeom>
            <a:solidFill>
              <a:srgbClr val="FFDE16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1012" y="2643804"/>
            <a:ext cx="6403040" cy="6403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9106979" y="1646808"/>
            <a:ext cx="10368915" cy="8261350"/>
            <a:chOff x="9106979" y="1646808"/>
            <a:chExt cx="10368915" cy="8261350"/>
          </a:xfrm>
        </p:grpSpPr>
        <p:sp>
          <p:nvSpPr>
            <p:cNvPr id="17" name="object 17"/>
            <p:cNvSpPr/>
            <p:nvPr/>
          </p:nvSpPr>
          <p:spPr>
            <a:xfrm>
              <a:off x="17286070" y="5005491"/>
              <a:ext cx="2190115" cy="0"/>
            </a:xfrm>
            <a:custGeom>
              <a:avLst/>
              <a:gdLst/>
              <a:ahLst/>
              <a:cxnLst/>
              <a:rect l="l" t="t" r="r" b="b"/>
              <a:pathLst>
                <a:path w="2190115">
                  <a:moveTo>
                    <a:pt x="0" y="0"/>
                  </a:moveTo>
                  <a:lnTo>
                    <a:pt x="2189818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106979" y="8228420"/>
              <a:ext cx="3631565" cy="0"/>
            </a:xfrm>
            <a:custGeom>
              <a:avLst/>
              <a:gdLst/>
              <a:ahLst/>
              <a:cxnLst/>
              <a:rect l="l" t="t" r="r" b="b"/>
              <a:pathLst>
                <a:path w="3631565">
                  <a:moveTo>
                    <a:pt x="0" y="0"/>
                  </a:moveTo>
                  <a:lnTo>
                    <a:pt x="3631543" y="0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725162" y="1646808"/>
              <a:ext cx="0" cy="1842135"/>
            </a:xfrm>
            <a:custGeom>
              <a:avLst/>
              <a:gdLst/>
              <a:ahLst/>
              <a:cxnLst/>
              <a:rect l="l" t="t" r="r" b="b"/>
              <a:pathLst>
                <a:path h="1842135">
                  <a:moveTo>
                    <a:pt x="0" y="0"/>
                  </a:moveTo>
                  <a:lnTo>
                    <a:pt x="0" y="1841619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169590" y="8457124"/>
              <a:ext cx="0" cy="1450975"/>
            </a:xfrm>
            <a:custGeom>
              <a:avLst/>
              <a:gdLst/>
              <a:ahLst/>
              <a:cxnLst/>
              <a:rect l="l" t="t" r="r" b="b"/>
              <a:pathLst>
                <a:path h="1450975">
                  <a:moveTo>
                    <a:pt x="0" y="0"/>
                  </a:moveTo>
                  <a:lnTo>
                    <a:pt x="0" y="1450573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137610" y="1557251"/>
            <a:ext cx="2908935" cy="2771140"/>
            <a:chOff x="2137610" y="1557251"/>
            <a:chExt cx="2908935" cy="2771140"/>
          </a:xfrm>
        </p:grpSpPr>
        <p:sp>
          <p:nvSpPr>
            <p:cNvPr id="6" name="object 6"/>
            <p:cNvSpPr/>
            <p:nvPr/>
          </p:nvSpPr>
          <p:spPr>
            <a:xfrm>
              <a:off x="2285982" y="1562612"/>
              <a:ext cx="2760408" cy="27603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3316" y="1572957"/>
              <a:ext cx="2740025" cy="2740025"/>
            </a:xfrm>
            <a:custGeom>
              <a:avLst/>
              <a:gdLst/>
              <a:ahLst/>
              <a:cxnLst/>
              <a:rect l="l" t="t" r="r" b="b"/>
              <a:pathLst>
                <a:path w="2740025" h="2740025">
                  <a:moveTo>
                    <a:pt x="2739696" y="1369853"/>
                  </a:moveTo>
                  <a:lnTo>
                    <a:pt x="2738868" y="1417944"/>
                  </a:lnTo>
                  <a:lnTo>
                    <a:pt x="2736401" y="1465619"/>
                  </a:lnTo>
                  <a:lnTo>
                    <a:pt x="2732322" y="1512850"/>
                  </a:lnTo>
                  <a:lnTo>
                    <a:pt x="2726659" y="1559611"/>
                  </a:lnTo>
                  <a:lnTo>
                    <a:pt x="2719439" y="1605874"/>
                  </a:lnTo>
                  <a:lnTo>
                    <a:pt x="2710689" y="1651612"/>
                  </a:lnTo>
                  <a:lnTo>
                    <a:pt x="2700436" y="1696798"/>
                  </a:lnTo>
                  <a:lnTo>
                    <a:pt x="2688708" y="1741404"/>
                  </a:lnTo>
                  <a:lnTo>
                    <a:pt x="2675531" y="1785405"/>
                  </a:lnTo>
                  <a:lnTo>
                    <a:pt x="2660932" y="1828772"/>
                  </a:lnTo>
                  <a:lnTo>
                    <a:pt x="2644940" y="1871478"/>
                  </a:lnTo>
                  <a:lnTo>
                    <a:pt x="2627580" y="1913496"/>
                  </a:lnTo>
                  <a:lnTo>
                    <a:pt x="2608881" y="1954799"/>
                  </a:lnTo>
                  <a:lnTo>
                    <a:pt x="2588869" y="1995360"/>
                  </a:lnTo>
                  <a:lnTo>
                    <a:pt x="2567571" y="2035152"/>
                  </a:lnTo>
                  <a:lnTo>
                    <a:pt x="2545015" y="2074147"/>
                  </a:lnTo>
                  <a:lnTo>
                    <a:pt x="2521228" y="2112318"/>
                  </a:lnTo>
                  <a:lnTo>
                    <a:pt x="2496237" y="2149639"/>
                  </a:lnTo>
                  <a:lnTo>
                    <a:pt x="2470068" y="2186081"/>
                  </a:lnTo>
                  <a:lnTo>
                    <a:pt x="2442751" y="2221618"/>
                  </a:lnTo>
                  <a:lnTo>
                    <a:pt x="2414310" y="2256223"/>
                  </a:lnTo>
                  <a:lnTo>
                    <a:pt x="2384775" y="2289869"/>
                  </a:lnTo>
                  <a:lnTo>
                    <a:pt x="2354171" y="2322527"/>
                  </a:lnTo>
                  <a:lnTo>
                    <a:pt x="2322526" y="2354172"/>
                  </a:lnTo>
                  <a:lnTo>
                    <a:pt x="2289867" y="2384776"/>
                  </a:lnTo>
                  <a:lnTo>
                    <a:pt x="2256221" y="2414311"/>
                  </a:lnTo>
                  <a:lnTo>
                    <a:pt x="2221616" y="2442752"/>
                  </a:lnTo>
                  <a:lnTo>
                    <a:pt x="2186079" y="2470069"/>
                  </a:lnTo>
                  <a:lnTo>
                    <a:pt x="2149636" y="2496237"/>
                  </a:lnTo>
                  <a:lnTo>
                    <a:pt x="2112315" y="2521228"/>
                  </a:lnTo>
                  <a:lnTo>
                    <a:pt x="2074144" y="2545015"/>
                  </a:lnTo>
                  <a:lnTo>
                    <a:pt x="2035148" y="2567571"/>
                  </a:lnTo>
                  <a:lnTo>
                    <a:pt x="1995357" y="2588869"/>
                  </a:lnTo>
                  <a:lnTo>
                    <a:pt x="1954795" y="2608881"/>
                  </a:lnTo>
                  <a:lnTo>
                    <a:pt x="1913492" y="2627580"/>
                  </a:lnTo>
                  <a:lnTo>
                    <a:pt x="1871473" y="2644940"/>
                  </a:lnTo>
                  <a:lnTo>
                    <a:pt x="1828766" y="2660933"/>
                  </a:lnTo>
                  <a:lnTo>
                    <a:pt x="1785399" y="2675531"/>
                  </a:lnTo>
                  <a:lnTo>
                    <a:pt x="1741398" y="2688708"/>
                  </a:lnTo>
                  <a:lnTo>
                    <a:pt x="1696791" y="2700436"/>
                  </a:lnTo>
                  <a:lnTo>
                    <a:pt x="1651605" y="2710689"/>
                  </a:lnTo>
                  <a:lnTo>
                    <a:pt x="1605866" y="2719439"/>
                  </a:lnTo>
                  <a:lnTo>
                    <a:pt x="1559603" y="2726659"/>
                  </a:lnTo>
                  <a:lnTo>
                    <a:pt x="1512841" y="2732322"/>
                  </a:lnTo>
                  <a:lnTo>
                    <a:pt x="1465609" y="2736401"/>
                  </a:lnTo>
                  <a:lnTo>
                    <a:pt x="1417934" y="2738868"/>
                  </a:lnTo>
                  <a:lnTo>
                    <a:pt x="1369843" y="2739696"/>
                  </a:lnTo>
                  <a:lnTo>
                    <a:pt x="1321752" y="2738868"/>
                  </a:lnTo>
                  <a:lnTo>
                    <a:pt x="1274077" y="2736401"/>
                  </a:lnTo>
                  <a:lnTo>
                    <a:pt x="1226846" y="2732322"/>
                  </a:lnTo>
                  <a:lnTo>
                    <a:pt x="1180085" y="2726659"/>
                  </a:lnTo>
                  <a:lnTo>
                    <a:pt x="1133822" y="2719439"/>
                  </a:lnTo>
                  <a:lnTo>
                    <a:pt x="1088084" y="2710689"/>
                  </a:lnTo>
                  <a:lnTo>
                    <a:pt x="1042898" y="2700436"/>
                  </a:lnTo>
                  <a:lnTo>
                    <a:pt x="998291" y="2688708"/>
                  </a:lnTo>
                  <a:lnTo>
                    <a:pt x="954291" y="2675531"/>
                  </a:lnTo>
                  <a:lnTo>
                    <a:pt x="910924" y="2660933"/>
                  </a:lnTo>
                  <a:lnTo>
                    <a:pt x="868218" y="2644940"/>
                  </a:lnTo>
                  <a:lnTo>
                    <a:pt x="826200" y="2627580"/>
                  </a:lnTo>
                  <a:lnTo>
                    <a:pt x="784897" y="2608881"/>
                  </a:lnTo>
                  <a:lnTo>
                    <a:pt x="744336" y="2588869"/>
                  </a:lnTo>
                  <a:lnTo>
                    <a:pt x="704544" y="2567571"/>
                  </a:lnTo>
                  <a:lnTo>
                    <a:pt x="665549" y="2545015"/>
                  </a:lnTo>
                  <a:lnTo>
                    <a:pt x="627377" y="2521228"/>
                  </a:lnTo>
                  <a:lnTo>
                    <a:pt x="590057" y="2496237"/>
                  </a:lnTo>
                  <a:lnTo>
                    <a:pt x="553615" y="2470069"/>
                  </a:lnTo>
                  <a:lnTo>
                    <a:pt x="518077" y="2442752"/>
                  </a:lnTo>
                  <a:lnTo>
                    <a:pt x="483472" y="2414311"/>
                  </a:lnTo>
                  <a:lnTo>
                    <a:pt x="449827" y="2384776"/>
                  </a:lnTo>
                  <a:lnTo>
                    <a:pt x="417168" y="2354172"/>
                  </a:lnTo>
                  <a:lnTo>
                    <a:pt x="385524" y="2322527"/>
                  </a:lnTo>
                  <a:lnTo>
                    <a:pt x="354920" y="2289869"/>
                  </a:lnTo>
                  <a:lnTo>
                    <a:pt x="325384" y="2256223"/>
                  </a:lnTo>
                  <a:lnTo>
                    <a:pt x="296944" y="2221618"/>
                  </a:lnTo>
                  <a:lnTo>
                    <a:pt x="269627" y="2186081"/>
                  </a:lnTo>
                  <a:lnTo>
                    <a:pt x="243459" y="2149639"/>
                  </a:lnTo>
                  <a:lnTo>
                    <a:pt x="218467" y="2112318"/>
                  </a:lnTo>
                  <a:lnTo>
                    <a:pt x="194680" y="2074147"/>
                  </a:lnTo>
                  <a:lnTo>
                    <a:pt x="172124" y="2035152"/>
                  </a:lnTo>
                  <a:lnTo>
                    <a:pt x="150827" y="1995360"/>
                  </a:lnTo>
                  <a:lnTo>
                    <a:pt x="130815" y="1954799"/>
                  </a:lnTo>
                  <a:lnTo>
                    <a:pt x="112115" y="1913496"/>
                  </a:lnTo>
                  <a:lnTo>
                    <a:pt x="94756" y="1871478"/>
                  </a:lnTo>
                  <a:lnTo>
                    <a:pt x="78763" y="1828772"/>
                  </a:lnTo>
                  <a:lnTo>
                    <a:pt x="64165" y="1785405"/>
                  </a:lnTo>
                  <a:lnTo>
                    <a:pt x="50988" y="1741404"/>
                  </a:lnTo>
                  <a:lnTo>
                    <a:pt x="39259" y="1696798"/>
                  </a:lnTo>
                  <a:lnTo>
                    <a:pt x="29006" y="1651612"/>
                  </a:lnTo>
                  <a:lnTo>
                    <a:pt x="20256" y="1605874"/>
                  </a:lnTo>
                  <a:lnTo>
                    <a:pt x="13036" y="1559611"/>
                  </a:lnTo>
                  <a:lnTo>
                    <a:pt x="7373" y="1512850"/>
                  </a:lnTo>
                  <a:lnTo>
                    <a:pt x="3295" y="1465619"/>
                  </a:lnTo>
                  <a:lnTo>
                    <a:pt x="828" y="1417944"/>
                  </a:lnTo>
                  <a:lnTo>
                    <a:pt x="0" y="1369853"/>
                  </a:lnTo>
                  <a:lnTo>
                    <a:pt x="828" y="1321762"/>
                  </a:lnTo>
                  <a:lnTo>
                    <a:pt x="3295" y="1274086"/>
                  </a:lnTo>
                  <a:lnTo>
                    <a:pt x="7373" y="1226854"/>
                  </a:lnTo>
                  <a:lnTo>
                    <a:pt x="13036" y="1180093"/>
                  </a:lnTo>
                  <a:lnTo>
                    <a:pt x="20256" y="1133830"/>
                  </a:lnTo>
                  <a:lnTo>
                    <a:pt x="29006" y="1088091"/>
                  </a:lnTo>
                  <a:lnTo>
                    <a:pt x="39259" y="1042905"/>
                  </a:lnTo>
                  <a:lnTo>
                    <a:pt x="50988" y="998297"/>
                  </a:lnTo>
                  <a:lnTo>
                    <a:pt x="64165" y="954296"/>
                  </a:lnTo>
                  <a:lnTo>
                    <a:pt x="78763" y="910929"/>
                  </a:lnTo>
                  <a:lnTo>
                    <a:pt x="94756" y="868223"/>
                  </a:lnTo>
                  <a:lnTo>
                    <a:pt x="112115" y="826204"/>
                  </a:lnTo>
                  <a:lnTo>
                    <a:pt x="130815" y="784900"/>
                  </a:lnTo>
                  <a:lnTo>
                    <a:pt x="150827" y="744339"/>
                  </a:lnTo>
                  <a:lnTo>
                    <a:pt x="172124" y="704547"/>
                  </a:lnTo>
                  <a:lnTo>
                    <a:pt x="194680" y="665552"/>
                  </a:lnTo>
                  <a:lnTo>
                    <a:pt x="218467" y="627380"/>
                  </a:lnTo>
                  <a:lnTo>
                    <a:pt x="243459" y="590059"/>
                  </a:lnTo>
                  <a:lnTo>
                    <a:pt x="269627" y="553617"/>
                  </a:lnTo>
                  <a:lnTo>
                    <a:pt x="296944" y="518079"/>
                  </a:lnTo>
                  <a:lnTo>
                    <a:pt x="325384" y="483474"/>
                  </a:lnTo>
                  <a:lnTo>
                    <a:pt x="354920" y="449829"/>
                  </a:lnTo>
                  <a:lnTo>
                    <a:pt x="385524" y="417170"/>
                  </a:lnTo>
                  <a:lnTo>
                    <a:pt x="417168" y="385525"/>
                  </a:lnTo>
                  <a:lnTo>
                    <a:pt x="449827" y="354921"/>
                  </a:lnTo>
                  <a:lnTo>
                    <a:pt x="483472" y="325385"/>
                  </a:lnTo>
                  <a:lnTo>
                    <a:pt x="518077" y="296945"/>
                  </a:lnTo>
                  <a:lnTo>
                    <a:pt x="553615" y="269627"/>
                  </a:lnTo>
                  <a:lnTo>
                    <a:pt x="590057" y="243459"/>
                  </a:lnTo>
                  <a:lnTo>
                    <a:pt x="627377" y="218468"/>
                  </a:lnTo>
                  <a:lnTo>
                    <a:pt x="665549" y="194681"/>
                  </a:lnTo>
                  <a:lnTo>
                    <a:pt x="704544" y="172125"/>
                  </a:lnTo>
                  <a:lnTo>
                    <a:pt x="744336" y="150827"/>
                  </a:lnTo>
                  <a:lnTo>
                    <a:pt x="784897" y="130815"/>
                  </a:lnTo>
                  <a:lnTo>
                    <a:pt x="826200" y="112115"/>
                  </a:lnTo>
                  <a:lnTo>
                    <a:pt x="868218" y="94756"/>
                  </a:lnTo>
                  <a:lnTo>
                    <a:pt x="910924" y="78763"/>
                  </a:lnTo>
                  <a:lnTo>
                    <a:pt x="954291" y="64165"/>
                  </a:lnTo>
                  <a:lnTo>
                    <a:pt x="998291" y="50988"/>
                  </a:lnTo>
                  <a:lnTo>
                    <a:pt x="1042898" y="39259"/>
                  </a:lnTo>
                  <a:lnTo>
                    <a:pt x="1088084" y="29006"/>
                  </a:lnTo>
                  <a:lnTo>
                    <a:pt x="1133822" y="20256"/>
                  </a:lnTo>
                  <a:lnTo>
                    <a:pt x="1180085" y="13036"/>
                  </a:lnTo>
                  <a:lnTo>
                    <a:pt x="1226846" y="7373"/>
                  </a:lnTo>
                  <a:lnTo>
                    <a:pt x="1274077" y="3295"/>
                  </a:lnTo>
                  <a:lnTo>
                    <a:pt x="1321752" y="828"/>
                  </a:lnTo>
                  <a:lnTo>
                    <a:pt x="1369843" y="0"/>
                  </a:lnTo>
                  <a:lnTo>
                    <a:pt x="1417934" y="828"/>
                  </a:lnTo>
                  <a:lnTo>
                    <a:pt x="1465609" y="3295"/>
                  </a:lnTo>
                  <a:lnTo>
                    <a:pt x="1512841" y="7373"/>
                  </a:lnTo>
                  <a:lnTo>
                    <a:pt x="1559603" y="13036"/>
                  </a:lnTo>
                  <a:lnTo>
                    <a:pt x="1605866" y="20256"/>
                  </a:lnTo>
                  <a:lnTo>
                    <a:pt x="1651605" y="29006"/>
                  </a:lnTo>
                  <a:lnTo>
                    <a:pt x="1696791" y="39259"/>
                  </a:lnTo>
                  <a:lnTo>
                    <a:pt x="1741398" y="50988"/>
                  </a:lnTo>
                  <a:lnTo>
                    <a:pt x="1785399" y="64165"/>
                  </a:lnTo>
                  <a:lnTo>
                    <a:pt x="1828766" y="78763"/>
                  </a:lnTo>
                  <a:lnTo>
                    <a:pt x="1871473" y="94756"/>
                  </a:lnTo>
                  <a:lnTo>
                    <a:pt x="1913492" y="112115"/>
                  </a:lnTo>
                  <a:lnTo>
                    <a:pt x="1954795" y="130815"/>
                  </a:lnTo>
                  <a:lnTo>
                    <a:pt x="1995357" y="150827"/>
                  </a:lnTo>
                  <a:lnTo>
                    <a:pt x="2035148" y="172125"/>
                  </a:lnTo>
                  <a:lnTo>
                    <a:pt x="2074144" y="194681"/>
                  </a:lnTo>
                  <a:lnTo>
                    <a:pt x="2112315" y="218468"/>
                  </a:lnTo>
                  <a:lnTo>
                    <a:pt x="2149636" y="243459"/>
                  </a:lnTo>
                  <a:lnTo>
                    <a:pt x="2186079" y="269627"/>
                  </a:lnTo>
                  <a:lnTo>
                    <a:pt x="2221616" y="296945"/>
                  </a:lnTo>
                  <a:lnTo>
                    <a:pt x="2256221" y="325385"/>
                  </a:lnTo>
                  <a:lnTo>
                    <a:pt x="2289867" y="354921"/>
                  </a:lnTo>
                  <a:lnTo>
                    <a:pt x="2322526" y="385525"/>
                  </a:lnTo>
                  <a:lnTo>
                    <a:pt x="2354171" y="417170"/>
                  </a:lnTo>
                  <a:lnTo>
                    <a:pt x="2384775" y="449829"/>
                  </a:lnTo>
                  <a:lnTo>
                    <a:pt x="2414310" y="483474"/>
                  </a:lnTo>
                  <a:lnTo>
                    <a:pt x="2442751" y="518079"/>
                  </a:lnTo>
                  <a:lnTo>
                    <a:pt x="2470068" y="553617"/>
                  </a:lnTo>
                  <a:lnTo>
                    <a:pt x="2496237" y="590059"/>
                  </a:lnTo>
                  <a:lnTo>
                    <a:pt x="2521228" y="627380"/>
                  </a:lnTo>
                  <a:lnTo>
                    <a:pt x="2545015" y="665552"/>
                  </a:lnTo>
                  <a:lnTo>
                    <a:pt x="2567571" y="704547"/>
                  </a:lnTo>
                  <a:lnTo>
                    <a:pt x="2588869" y="744339"/>
                  </a:lnTo>
                  <a:lnTo>
                    <a:pt x="2608881" y="784900"/>
                  </a:lnTo>
                  <a:lnTo>
                    <a:pt x="2627580" y="826204"/>
                  </a:lnTo>
                  <a:lnTo>
                    <a:pt x="2644940" y="868223"/>
                  </a:lnTo>
                  <a:lnTo>
                    <a:pt x="2660932" y="910929"/>
                  </a:lnTo>
                  <a:lnTo>
                    <a:pt x="2675531" y="954296"/>
                  </a:lnTo>
                  <a:lnTo>
                    <a:pt x="2688708" y="998297"/>
                  </a:lnTo>
                  <a:lnTo>
                    <a:pt x="2700436" y="1042905"/>
                  </a:lnTo>
                  <a:lnTo>
                    <a:pt x="2710689" y="1088091"/>
                  </a:lnTo>
                  <a:lnTo>
                    <a:pt x="2719439" y="1133830"/>
                  </a:lnTo>
                  <a:lnTo>
                    <a:pt x="2726659" y="1180093"/>
                  </a:lnTo>
                  <a:lnTo>
                    <a:pt x="2732322" y="1226854"/>
                  </a:lnTo>
                  <a:lnTo>
                    <a:pt x="2736401" y="1274086"/>
                  </a:lnTo>
                  <a:lnTo>
                    <a:pt x="2738868" y="1321762"/>
                  </a:lnTo>
                  <a:lnTo>
                    <a:pt x="2739696" y="1369853"/>
                  </a:lnTo>
                  <a:close/>
                </a:path>
              </a:pathLst>
            </a:custGeom>
            <a:ln w="31412">
              <a:solidFill>
                <a:srgbClr val="FFDB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404466" y="1557251"/>
            <a:ext cx="2908935" cy="2771140"/>
            <a:chOff x="8404466" y="1557251"/>
            <a:chExt cx="2908935" cy="2771140"/>
          </a:xfrm>
        </p:grpSpPr>
        <p:sp>
          <p:nvSpPr>
            <p:cNvPr id="10" name="object 10"/>
            <p:cNvSpPr/>
            <p:nvPr/>
          </p:nvSpPr>
          <p:spPr>
            <a:xfrm>
              <a:off x="8552807" y="1562612"/>
              <a:ext cx="2760355" cy="27603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20173" y="1572957"/>
              <a:ext cx="2740025" cy="2740025"/>
            </a:xfrm>
            <a:custGeom>
              <a:avLst/>
              <a:gdLst/>
              <a:ahLst/>
              <a:cxnLst/>
              <a:rect l="l" t="t" r="r" b="b"/>
              <a:pathLst>
                <a:path w="2740025" h="2740025">
                  <a:moveTo>
                    <a:pt x="2739696" y="1369853"/>
                  </a:moveTo>
                  <a:lnTo>
                    <a:pt x="2738868" y="1417944"/>
                  </a:lnTo>
                  <a:lnTo>
                    <a:pt x="2736401" y="1465619"/>
                  </a:lnTo>
                  <a:lnTo>
                    <a:pt x="2732322" y="1512850"/>
                  </a:lnTo>
                  <a:lnTo>
                    <a:pt x="2726659" y="1559611"/>
                  </a:lnTo>
                  <a:lnTo>
                    <a:pt x="2719439" y="1605874"/>
                  </a:lnTo>
                  <a:lnTo>
                    <a:pt x="2710689" y="1651612"/>
                  </a:lnTo>
                  <a:lnTo>
                    <a:pt x="2700436" y="1696798"/>
                  </a:lnTo>
                  <a:lnTo>
                    <a:pt x="2688708" y="1741404"/>
                  </a:lnTo>
                  <a:lnTo>
                    <a:pt x="2675531" y="1785405"/>
                  </a:lnTo>
                  <a:lnTo>
                    <a:pt x="2660932" y="1828772"/>
                  </a:lnTo>
                  <a:lnTo>
                    <a:pt x="2644940" y="1871478"/>
                  </a:lnTo>
                  <a:lnTo>
                    <a:pt x="2627580" y="1913496"/>
                  </a:lnTo>
                  <a:lnTo>
                    <a:pt x="2608881" y="1954799"/>
                  </a:lnTo>
                  <a:lnTo>
                    <a:pt x="2588869" y="1995360"/>
                  </a:lnTo>
                  <a:lnTo>
                    <a:pt x="2567571" y="2035152"/>
                  </a:lnTo>
                  <a:lnTo>
                    <a:pt x="2545015" y="2074147"/>
                  </a:lnTo>
                  <a:lnTo>
                    <a:pt x="2521228" y="2112318"/>
                  </a:lnTo>
                  <a:lnTo>
                    <a:pt x="2496237" y="2149639"/>
                  </a:lnTo>
                  <a:lnTo>
                    <a:pt x="2470068" y="2186081"/>
                  </a:lnTo>
                  <a:lnTo>
                    <a:pt x="2442751" y="2221618"/>
                  </a:lnTo>
                  <a:lnTo>
                    <a:pt x="2414310" y="2256223"/>
                  </a:lnTo>
                  <a:lnTo>
                    <a:pt x="2384775" y="2289869"/>
                  </a:lnTo>
                  <a:lnTo>
                    <a:pt x="2354171" y="2322527"/>
                  </a:lnTo>
                  <a:lnTo>
                    <a:pt x="2322526" y="2354172"/>
                  </a:lnTo>
                  <a:lnTo>
                    <a:pt x="2289867" y="2384776"/>
                  </a:lnTo>
                  <a:lnTo>
                    <a:pt x="2256221" y="2414311"/>
                  </a:lnTo>
                  <a:lnTo>
                    <a:pt x="2221616" y="2442752"/>
                  </a:lnTo>
                  <a:lnTo>
                    <a:pt x="2186079" y="2470069"/>
                  </a:lnTo>
                  <a:lnTo>
                    <a:pt x="2149636" y="2496237"/>
                  </a:lnTo>
                  <a:lnTo>
                    <a:pt x="2112315" y="2521228"/>
                  </a:lnTo>
                  <a:lnTo>
                    <a:pt x="2074144" y="2545015"/>
                  </a:lnTo>
                  <a:lnTo>
                    <a:pt x="2035148" y="2567571"/>
                  </a:lnTo>
                  <a:lnTo>
                    <a:pt x="1995357" y="2588869"/>
                  </a:lnTo>
                  <a:lnTo>
                    <a:pt x="1954795" y="2608881"/>
                  </a:lnTo>
                  <a:lnTo>
                    <a:pt x="1913492" y="2627580"/>
                  </a:lnTo>
                  <a:lnTo>
                    <a:pt x="1871473" y="2644940"/>
                  </a:lnTo>
                  <a:lnTo>
                    <a:pt x="1828766" y="2660933"/>
                  </a:lnTo>
                  <a:lnTo>
                    <a:pt x="1785399" y="2675531"/>
                  </a:lnTo>
                  <a:lnTo>
                    <a:pt x="1741398" y="2688708"/>
                  </a:lnTo>
                  <a:lnTo>
                    <a:pt x="1696791" y="2700436"/>
                  </a:lnTo>
                  <a:lnTo>
                    <a:pt x="1651605" y="2710689"/>
                  </a:lnTo>
                  <a:lnTo>
                    <a:pt x="1605866" y="2719439"/>
                  </a:lnTo>
                  <a:lnTo>
                    <a:pt x="1559603" y="2726659"/>
                  </a:lnTo>
                  <a:lnTo>
                    <a:pt x="1512841" y="2732322"/>
                  </a:lnTo>
                  <a:lnTo>
                    <a:pt x="1465609" y="2736401"/>
                  </a:lnTo>
                  <a:lnTo>
                    <a:pt x="1417934" y="2738868"/>
                  </a:lnTo>
                  <a:lnTo>
                    <a:pt x="1369843" y="2739696"/>
                  </a:lnTo>
                  <a:lnTo>
                    <a:pt x="1321752" y="2738868"/>
                  </a:lnTo>
                  <a:lnTo>
                    <a:pt x="1274077" y="2736401"/>
                  </a:lnTo>
                  <a:lnTo>
                    <a:pt x="1226846" y="2732322"/>
                  </a:lnTo>
                  <a:lnTo>
                    <a:pt x="1180085" y="2726659"/>
                  </a:lnTo>
                  <a:lnTo>
                    <a:pt x="1133822" y="2719439"/>
                  </a:lnTo>
                  <a:lnTo>
                    <a:pt x="1088084" y="2710689"/>
                  </a:lnTo>
                  <a:lnTo>
                    <a:pt x="1042898" y="2700436"/>
                  </a:lnTo>
                  <a:lnTo>
                    <a:pt x="998291" y="2688708"/>
                  </a:lnTo>
                  <a:lnTo>
                    <a:pt x="954291" y="2675531"/>
                  </a:lnTo>
                  <a:lnTo>
                    <a:pt x="910924" y="2660933"/>
                  </a:lnTo>
                  <a:lnTo>
                    <a:pt x="868218" y="2644940"/>
                  </a:lnTo>
                  <a:lnTo>
                    <a:pt x="826200" y="2627580"/>
                  </a:lnTo>
                  <a:lnTo>
                    <a:pt x="784897" y="2608881"/>
                  </a:lnTo>
                  <a:lnTo>
                    <a:pt x="744336" y="2588869"/>
                  </a:lnTo>
                  <a:lnTo>
                    <a:pt x="704544" y="2567571"/>
                  </a:lnTo>
                  <a:lnTo>
                    <a:pt x="665549" y="2545015"/>
                  </a:lnTo>
                  <a:lnTo>
                    <a:pt x="627377" y="2521228"/>
                  </a:lnTo>
                  <a:lnTo>
                    <a:pt x="590057" y="2496237"/>
                  </a:lnTo>
                  <a:lnTo>
                    <a:pt x="553615" y="2470069"/>
                  </a:lnTo>
                  <a:lnTo>
                    <a:pt x="518077" y="2442752"/>
                  </a:lnTo>
                  <a:lnTo>
                    <a:pt x="483472" y="2414311"/>
                  </a:lnTo>
                  <a:lnTo>
                    <a:pt x="449827" y="2384776"/>
                  </a:lnTo>
                  <a:lnTo>
                    <a:pt x="417168" y="2354172"/>
                  </a:lnTo>
                  <a:lnTo>
                    <a:pt x="385524" y="2322527"/>
                  </a:lnTo>
                  <a:lnTo>
                    <a:pt x="354920" y="2289869"/>
                  </a:lnTo>
                  <a:lnTo>
                    <a:pt x="325384" y="2256223"/>
                  </a:lnTo>
                  <a:lnTo>
                    <a:pt x="296944" y="2221618"/>
                  </a:lnTo>
                  <a:lnTo>
                    <a:pt x="269627" y="2186081"/>
                  </a:lnTo>
                  <a:lnTo>
                    <a:pt x="243459" y="2149639"/>
                  </a:lnTo>
                  <a:lnTo>
                    <a:pt x="218467" y="2112318"/>
                  </a:lnTo>
                  <a:lnTo>
                    <a:pt x="194680" y="2074147"/>
                  </a:lnTo>
                  <a:lnTo>
                    <a:pt x="172124" y="2035152"/>
                  </a:lnTo>
                  <a:lnTo>
                    <a:pt x="150827" y="1995360"/>
                  </a:lnTo>
                  <a:lnTo>
                    <a:pt x="130815" y="1954799"/>
                  </a:lnTo>
                  <a:lnTo>
                    <a:pt x="112115" y="1913496"/>
                  </a:lnTo>
                  <a:lnTo>
                    <a:pt x="94756" y="1871478"/>
                  </a:lnTo>
                  <a:lnTo>
                    <a:pt x="78763" y="1828772"/>
                  </a:lnTo>
                  <a:lnTo>
                    <a:pt x="64165" y="1785405"/>
                  </a:lnTo>
                  <a:lnTo>
                    <a:pt x="50988" y="1741404"/>
                  </a:lnTo>
                  <a:lnTo>
                    <a:pt x="39259" y="1696798"/>
                  </a:lnTo>
                  <a:lnTo>
                    <a:pt x="29006" y="1651612"/>
                  </a:lnTo>
                  <a:lnTo>
                    <a:pt x="20256" y="1605874"/>
                  </a:lnTo>
                  <a:lnTo>
                    <a:pt x="13036" y="1559611"/>
                  </a:lnTo>
                  <a:lnTo>
                    <a:pt x="7373" y="1512850"/>
                  </a:lnTo>
                  <a:lnTo>
                    <a:pt x="3295" y="1465619"/>
                  </a:lnTo>
                  <a:lnTo>
                    <a:pt x="828" y="1417944"/>
                  </a:lnTo>
                  <a:lnTo>
                    <a:pt x="0" y="1369853"/>
                  </a:lnTo>
                  <a:lnTo>
                    <a:pt x="828" y="1321762"/>
                  </a:lnTo>
                  <a:lnTo>
                    <a:pt x="3295" y="1274086"/>
                  </a:lnTo>
                  <a:lnTo>
                    <a:pt x="7373" y="1226854"/>
                  </a:lnTo>
                  <a:lnTo>
                    <a:pt x="13036" y="1180093"/>
                  </a:lnTo>
                  <a:lnTo>
                    <a:pt x="20256" y="1133830"/>
                  </a:lnTo>
                  <a:lnTo>
                    <a:pt x="29006" y="1088091"/>
                  </a:lnTo>
                  <a:lnTo>
                    <a:pt x="39259" y="1042905"/>
                  </a:lnTo>
                  <a:lnTo>
                    <a:pt x="50988" y="998297"/>
                  </a:lnTo>
                  <a:lnTo>
                    <a:pt x="64165" y="954296"/>
                  </a:lnTo>
                  <a:lnTo>
                    <a:pt x="78763" y="910929"/>
                  </a:lnTo>
                  <a:lnTo>
                    <a:pt x="94756" y="868223"/>
                  </a:lnTo>
                  <a:lnTo>
                    <a:pt x="112115" y="826204"/>
                  </a:lnTo>
                  <a:lnTo>
                    <a:pt x="130815" y="784900"/>
                  </a:lnTo>
                  <a:lnTo>
                    <a:pt x="150827" y="744339"/>
                  </a:lnTo>
                  <a:lnTo>
                    <a:pt x="172124" y="704547"/>
                  </a:lnTo>
                  <a:lnTo>
                    <a:pt x="194680" y="665552"/>
                  </a:lnTo>
                  <a:lnTo>
                    <a:pt x="218467" y="627380"/>
                  </a:lnTo>
                  <a:lnTo>
                    <a:pt x="243459" y="590059"/>
                  </a:lnTo>
                  <a:lnTo>
                    <a:pt x="269627" y="553617"/>
                  </a:lnTo>
                  <a:lnTo>
                    <a:pt x="296944" y="518079"/>
                  </a:lnTo>
                  <a:lnTo>
                    <a:pt x="325384" y="483474"/>
                  </a:lnTo>
                  <a:lnTo>
                    <a:pt x="354920" y="449829"/>
                  </a:lnTo>
                  <a:lnTo>
                    <a:pt x="385524" y="417170"/>
                  </a:lnTo>
                  <a:lnTo>
                    <a:pt x="417168" y="385525"/>
                  </a:lnTo>
                  <a:lnTo>
                    <a:pt x="449827" y="354921"/>
                  </a:lnTo>
                  <a:lnTo>
                    <a:pt x="483472" y="325385"/>
                  </a:lnTo>
                  <a:lnTo>
                    <a:pt x="518077" y="296945"/>
                  </a:lnTo>
                  <a:lnTo>
                    <a:pt x="553615" y="269627"/>
                  </a:lnTo>
                  <a:lnTo>
                    <a:pt x="590057" y="243459"/>
                  </a:lnTo>
                  <a:lnTo>
                    <a:pt x="627377" y="218468"/>
                  </a:lnTo>
                  <a:lnTo>
                    <a:pt x="665549" y="194681"/>
                  </a:lnTo>
                  <a:lnTo>
                    <a:pt x="704544" y="172125"/>
                  </a:lnTo>
                  <a:lnTo>
                    <a:pt x="744336" y="150827"/>
                  </a:lnTo>
                  <a:lnTo>
                    <a:pt x="784897" y="130815"/>
                  </a:lnTo>
                  <a:lnTo>
                    <a:pt x="826200" y="112115"/>
                  </a:lnTo>
                  <a:lnTo>
                    <a:pt x="868218" y="94756"/>
                  </a:lnTo>
                  <a:lnTo>
                    <a:pt x="910924" y="78763"/>
                  </a:lnTo>
                  <a:lnTo>
                    <a:pt x="954291" y="64165"/>
                  </a:lnTo>
                  <a:lnTo>
                    <a:pt x="998291" y="50988"/>
                  </a:lnTo>
                  <a:lnTo>
                    <a:pt x="1042898" y="39259"/>
                  </a:lnTo>
                  <a:lnTo>
                    <a:pt x="1088084" y="29006"/>
                  </a:lnTo>
                  <a:lnTo>
                    <a:pt x="1133822" y="20256"/>
                  </a:lnTo>
                  <a:lnTo>
                    <a:pt x="1180085" y="13036"/>
                  </a:lnTo>
                  <a:lnTo>
                    <a:pt x="1226846" y="7373"/>
                  </a:lnTo>
                  <a:lnTo>
                    <a:pt x="1274077" y="3295"/>
                  </a:lnTo>
                  <a:lnTo>
                    <a:pt x="1321752" y="828"/>
                  </a:lnTo>
                  <a:lnTo>
                    <a:pt x="1369843" y="0"/>
                  </a:lnTo>
                  <a:lnTo>
                    <a:pt x="1417934" y="828"/>
                  </a:lnTo>
                  <a:lnTo>
                    <a:pt x="1465609" y="3295"/>
                  </a:lnTo>
                  <a:lnTo>
                    <a:pt x="1512841" y="7373"/>
                  </a:lnTo>
                  <a:lnTo>
                    <a:pt x="1559603" y="13036"/>
                  </a:lnTo>
                  <a:lnTo>
                    <a:pt x="1605866" y="20256"/>
                  </a:lnTo>
                  <a:lnTo>
                    <a:pt x="1651605" y="29006"/>
                  </a:lnTo>
                  <a:lnTo>
                    <a:pt x="1696791" y="39259"/>
                  </a:lnTo>
                  <a:lnTo>
                    <a:pt x="1741398" y="50988"/>
                  </a:lnTo>
                  <a:lnTo>
                    <a:pt x="1785399" y="64165"/>
                  </a:lnTo>
                  <a:lnTo>
                    <a:pt x="1828766" y="78763"/>
                  </a:lnTo>
                  <a:lnTo>
                    <a:pt x="1871473" y="94756"/>
                  </a:lnTo>
                  <a:lnTo>
                    <a:pt x="1913492" y="112115"/>
                  </a:lnTo>
                  <a:lnTo>
                    <a:pt x="1954795" y="130815"/>
                  </a:lnTo>
                  <a:lnTo>
                    <a:pt x="1995357" y="150827"/>
                  </a:lnTo>
                  <a:lnTo>
                    <a:pt x="2035148" y="172125"/>
                  </a:lnTo>
                  <a:lnTo>
                    <a:pt x="2074144" y="194681"/>
                  </a:lnTo>
                  <a:lnTo>
                    <a:pt x="2112315" y="218468"/>
                  </a:lnTo>
                  <a:lnTo>
                    <a:pt x="2149636" y="243459"/>
                  </a:lnTo>
                  <a:lnTo>
                    <a:pt x="2186079" y="269627"/>
                  </a:lnTo>
                  <a:lnTo>
                    <a:pt x="2221616" y="296945"/>
                  </a:lnTo>
                  <a:lnTo>
                    <a:pt x="2256221" y="325385"/>
                  </a:lnTo>
                  <a:lnTo>
                    <a:pt x="2289867" y="354921"/>
                  </a:lnTo>
                  <a:lnTo>
                    <a:pt x="2322526" y="385525"/>
                  </a:lnTo>
                  <a:lnTo>
                    <a:pt x="2354171" y="417170"/>
                  </a:lnTo>
                  <a:lnTo>
                    <a:pt x="2384775" y="449829"/>
                  </a:lnTo>
                  <a:lnTo>
                    <a:pt x="2414310" y="483474"/>
                  </a:lnTo>
                  <a:lnTo>
                    <a:pt x="2442751" y="518079"/>
                  </a:lnTo>
                  <a:lnTo>
                    <a:pt x="2470068" y="553617"/>
                  </a:lnTo>
                  <a:lnTo>
                    <a:pt x="2496237" y="590059"/>
                  </a:lnTo>
                  <a:lnTo>
                    <a:pt x="2521228" y="627380"/>
                  </a:lnTo>
                  <a:lnTo>
                    <a:pt x="2545015" y="665552"/>
                  </a:lnTo>
                  <a:lnTo>
                    <a:pt x="2567571" y="704547"/>
                  </a:lnTo>
                  <a:lnTo>
                    <a:pt x="2588869" y="744339"/>
                  </a:lnTo>
                  <a:lnTo>
                    <a:pt x="2608881" y="784900"/>
                  </a:lnTo>
                  <a:lnTo>
                    <a:pt x="2627580" y="826204"/>
                  </a:lnTo>
                  <a:lnTo>
                    <a:pt x="2644940" y="868223"/>
                  </a:lnTo>
                  <a:lnTo>
                    <a:pt x="2660932" y="910929"/>
                  </a:lnTo>
                  <a:lnTo>
                    <a:pt x="2675531" y="954296"/>
                  </a:lnTo>
                  <a:lnTo>
                    <a:pt x="2688708" y="998297"/>
                  </a:lnTo>
                  <a:lnTo>
                    <a:pt x="2700436" y="1042905"/>
                  </a:lnTo>
                  <a:lnTo>
                    <a:pt x="2710689" y="1088091"/>
                  </a:lnTo>
                  <a:lnTo>
                    <a:pt x="2719439" y="1133830"/>
                  </a:lnTo>
                  <a:lnTo>
                    <a:pt x="2726659" y="1180093"/>
                  </a:lnTo>
                  <a:lnTo>
                    <a:pt x="2732322" y="1226854"/>
                  </a:lnTo>
                  <a:lnTo>
                    <a:pt x="2736401" y="1274086"/>
                  </a:lnTo>
                  <a:lnTo>
                    <a:pt x="2738868" y="1321762"/>
                  </a:lnTo>
                  <a:lnTo>
                    <a:pt x="2739696" y="1369853"/>
                  </a:lnTo>
                  <a:close/>
                </a:path>
              </a:pathLst>
            </a:custGeom>
            <a:ln w="31412">
              <a:solidFill>
                <a:srgbClr val="FFDB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697154" y="1557251"/>
            <a:ext cx="2908935" cy="2771140"/>
            <a:chOff x="14697154" y="1557251"/>
            <a:chExt cx="2908935" cy="2771140"/>
          </a:xfrm>
        </p:grpSpPr>
        <p:sp>
          <p:nvSpPr>
            <p:cNvPr id="14" name="object 14"/>
            <p:cNvSpPr/>
            <p:nvPr/>
          </p:nvSpPr>
          <p:spPr>
            <a:xfrm>
              <a:off x="14845515" y="1562612"/>
              <a:ext cx="2760439" cy="27603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12860" y="1572957"/>
              <a:ext cx="2740025" cy="2740025"/>
            </a:xfrm>
            <a:custGeom>
              <a:avLst/>
              <a:gdLst/>
              <a:ahLst/>
              <a:cxnLst/>
              <a:rect l="l" t="t" r="r" b="b"/>
              <a:pathLst>
                <a:path w="2740025" h="2740025">
                  <a:moveTo>
                    <a:pt x="2739696" y="1369853"/>
                  </a:moveTo>
                  <a:lnTo>
                    <a:pt x="2738868" y="1417944"/>
                  </a:lnTo>
                  <a:lnTo>
                    <a:pt x="2736401" y="1465619"/>
                  </a:lnTo>
                  <a:lnTo>
                    <a:pt x="2732322" y="1512850"/>
                  </a:lnTo>
                  <a:lnTo>
                    <a:pt x="2726659" y="1559611"/>
                  </a:lnTo>
                  <a:lnTo>
                    <a:pt x="2719439" y="1605874"/>
                  </a:lnTo>
                  <a:lnTo>
                    <a:pt x="2710689" y="1651612"/>
                  </a:lnTo>
                  <a:lnTo>
                    <a:pt x="2700436" y="1696798"/>
                  </a:lnTo>
                  <a:lnTo>
                    <a:pt x="2688708" y="1741404"/>
                  </a:lnTo>
                  <a:lnTo>
                    <a:pt x="2675531" y="1785405"/>
                  </a:lnTo>
                  <a:lnTo>
                    <a:pt x="2660932" y="1828772"/>
                  </a:lnTo>
                  <a:lnTo>
                    <a:pt x="2644940" y="1871478"/>
                  </a:lnTo>
                  <a:lnTo>
                    <a:pt x="2627580" y="1913496"/>
                  </a:lnTo>
                  <a:lnTo>
                    <a:pt x="2608881" y="1954799"/>
                  </a:lnTo>
                  <a:lnTo>
                    <a:pt x="2588869" y="1995360"/>
                  </a:lnTo>
                  <a:lnTo>
                    <a:pt x="2567571" y="2035152"/>
                  </a:lnTo>
                  <a:lnTo>
                    <a:pt x="2545015" y="2074147"/>
                  </a:lnTo>
                  <a:lnTo>
                    <a:pt x="2521228" y="2112318"/>
                  </a:lnTo>
                  <a:lnTo>
                    <a:pt x="2496237" y="2149639"/>
                  </a:lnTo>
                  <a:lnTo>
                    <a:pt x="2470068" y="2186081"/>
                  </a:lnTo>
                  <a:lnTo>
                    <a:pt x="2442751" y="2221618"/>
                  </a:lnTo>
                  <a:lnTo>
                    <a:pt x="2414310" y="2256223"/>
                  </a:lnTo>
                  <a:lnTo>
                    <a:pt x="2384775" y="2289869"/>
                  </a:lnTo>
                  <a:lnTo>
                    <a:pt x="2354171" y="2322527"/>
                  </a:lnTo>
                  <a:lnTo>
                    <a:pt x="2322526" y="2354172"/>
                  </a:lnTo>
                  <a:lnTo>
                    <a:pt x="2289867" y="2384776"/>
                  </a:lnTo>
                  <a:lnTo>
                    <a:pt x="2256221" y="2414311"/>
                  </a:lnTo>
                  <a:lnTo>
                    <a:pt x="2221616" y="2442752"/>
                  </a:lnTo>
                  <a:lnTo>
                    <a:pt x="2186079" y="2470069"/>
                  </a:lnTo>
                  <a:lnTo>
                    <a:pt x="2149636" y="2496237"/>
                  </a:lnTo>
                  <a:lnTo>
                    <a:pt x="2112315" y="2521228"/>
                  </a:lnTo>
                  <a:lnTo>
                    <a:pt x="2074144" y="2545015"/>
                  </a:lnTo>
                  <a:lnTo>
                    <a:pt x="2035148" y="2567571"/>
                  </a:lnTo>
                  <a:lnTo>
                    <a:pt x="1995357" y="2588869"/>
                  </a:lnTo>
                  <a:lnTo>
                    <a:pt x="1954795" y="2608881"/>
                  </a:lnTo>
                  <a:lnTo>
                    <a:pt x="1913492" y="2627580"/>
                  </a:lnTo>
                  <a:lnTo>
                    <a:pt x="1871473" y="2644940"/>
                  </a:lnTo>
                  <a:lnTo>
                    <a:pt x="1828766" y="2660933"/>
                  </a:lnTo>
                  <a:lnTo>
                    <a:pt x="1785399" y="2675531"/>
                  </a:lnTo>
                  <a:lnTo>
                    <a:pt x="1741398" y="2688708"/>
                  </a:lnTo>
                  <a:lnTo>
                    <a:pt x="1696791" y="2700436"/>
                  </a:lnTo>
                  <a:lnTo>
                    <a:pt x="1651605" y="2710689"/>
                  </a:lnTo>
                  <a:lnTo>
                    <a:pt x="1605866" y="2719439"/>
                  </a:lnTo>
                  <a:lnTo>
                    <a:pt x="1559603" y="2726659"/>
                  </a:lnTo>
                  <a:lnTo>
                    <a:pt x="1512841" y="2732322"/>
                  </a:lnTo>
                  <a:lnTo>
                    <a:pt x="1465609" y="2736401"/>
                  </a:lnTo>
                  <a:lnTo>
                    <a:pt x="1417934" y="2738868"/>
                  </a:lnTo>
                  <a:lnTo>
                    <a:pt x="1369843" y="2739696"/>
                  </a:lnTo>
                  <a:lnTo>
                    <a:pt x="1321752" y="2738868"/>
                  </a:lnTo>
                  <a:lnTo>
                    <a:pt x="1274077" y="2736401"/>
                  </a:lnTo>
                  <a:lnTo>
                    <a:pt x="1226846" y="2732322"/>
                  </a:lnTo>
                  <a:lnTo>
                    <a:pt x="1180085" y="2726659"/>
                  </a:lnTo>
                  <a:lnTo>
                    <a:pt x="1133822" y="2719439"/>
                  </a:lnTo>
                  <a:lnTo>
                    <a:pt x="1088084" y="2710689"/>
                  </a:lnTo>
                  <a:lnTo>
                    <a:pt x="1042898" y="2700436"/>
                  </a:lnTo>
                  <a:lnTo>
                    <a:pt x="998291" y="2688708"/>
                  </a:lnTo>
                  <a:lnTo>
                    <a:pt x="954291" y="2675531"/>
                  </a:lnTo>
                  <a:lnTo>
                    <a:pt x="910924" y="2660933"/>
                  </a:lnTo>
                  <a:lnTo>
                    <a:pt x="868218" y="2644940"/>
                  </a:lnTo>
                  <a:lnTo>
                    <a:pt x="826200" y="2627580"/>
                  </a:lnTo>
                  <a:lnTo>
                    <a:pt x="784897" y="2608881"/>
                  </a:lnTo>
                  <a:lnTo>
                    <a:pt x="744336" y="2588869"/>
                  </a:lnTo>
                  <a:lnTo>
                    <a:pt x="704544" y="2567571"/>
                  </a:lnTo>
                  <a:lnTo>
                    <a:pt x="665549" y="2545015"/>
                  </a:lnTo>
                  <a:lnTo>
                    <a:pt x="627377" y="2521228"/>
                  </a:lnTo>
                  <a:lnTo>
                    <a:pt x="590057" y="2496237"/>
                  </a:lnTo>
                  <a:lnTo>
                    <a:pt x="553615" y="2470069"/>
                  </a:lnTo>
                  <a:lnTo>
                    <a:pt x="518077" y="2442752"/>
                  </a:lnTo>
                  <a:lnTo>
                    <a:pt x="483472" y="2414311"/>
                  </a:lnTo>
                  <a:lnTo>
                    <a:pt x="449827" y="2384776"/>
                  </a:lnTo>
                  <a:lnTo>
                    <a:pt x="417168" y="2354172"/>
                  </a:lnTo>
                  <a:lnTo>
                    <a:pt x="385524" y="2322527"/>
                  </a:lnTo>
                  <a:lnTo>
                    <a:pt x="354920" y="2289869"/>
                  </a:lnTo>
                  <a:lnTo>
                    <a:pt x="325384" y="2256223"/>
                  </a:lnTo>
                  <a:lnTo>
                    <a:pt x="296944" y="2221618"/>
                  </a:lnTo>
                  <a:lnTo>
                    <a:pt x="269627" y="2186081"/>
                  </a:lnTo>
                  <a:lnTo>
                    <a:pt x="243459" y="2149639"/>
                  </a:lnTo>
                  <a:lnTo>
                    <a:pt x="218467" y="2112318"/>
                  </a:lnTo>
                  <a:lnTo>
                    <a:pt x="194680" y="2074147"/>
                  </a:lnTo>
                  <a:lnTo>
                    <a:pt x="172124" y="2035152"/>
                  </a:lnTo>
                  <a:lnTo>
                    <a:pt x="150827" y="1995360"/>
                  </a:lnTo>
                  <a:lnTo>
                    <a:pt x="130815" y="1954799"/>
                  </a:lnTo>
                  <a:lnTo>
                    <a:pt x="112115" y="1913496"/>
                  </a:lnTo>
                  <a:lnTo>
                    <a:pt x="94756" y="1871478"/>
                  </a:lnTo>
                  <a:lnTo>
                    <a:pt x="78763" y="1828772"/>
                  </a:lnTo>
                  <a:lnTo>
                    <a:pt x="64165" y="1785405"/>
                  </a:lnTo>
                  <a:lnTo>
                    <a:pt x="50988" y="1741404"/>
                  </a:lnTo>
                  <a:lnTo>
                    <a:pt x="39259" y="1696798"/>
                  </a:lnTo>
                  <a:lnTo>
                    <a:pt x="29006" y="1651612"/>
                  </a:lnTo>
                  <a:lnTo>
                    <a:pt x="20256" y="1605874"/>
                  </a:lnTo>
                  <a:lnTo>
                    <a:pt x="13036" y="1559611"/>
                  </a:lnTo>
                  <a:lnTo>
                    <a:pt x="7373" y="1512850"/>
                  </a:lnTo>
                  <a:lnTo>
                    <a:pt x="3295" y="1465619"/>
                  </a:lnTo>
                  <a:lnTo>
                    <a:pt x="828" y="1417944"/>
                  </a:lnTo>
                  <a:lnTo>
                    <a:pt x="0" y="1369853"/>
                  </a:lnTo>
                  <a:lnTo>
                    <a:pt x="828" y="1321762"/>
                  </a:lnTo>
                  <a:lnTo>
                    <a:pt x="3295" y="1274086"/>
                  </a:lnTo>
                  <a:lnTo>
                    <a:pt x="7373" y="1226854"/>
                  </a:lnTo>
                  <a:lnTo>
                    <a:pt x="13036" y="1180093"/>
                  </a:lnTo>
                  <a:lnTo>
                    <a:pt x="20256" y="1133830"/>
                  </a:lnTo>
                  <a:lnTo>
                    <a:pt x="29006" y="1088091"/>
                  </a:lnTo>
                  <a:lnTo>
                    <a:pt x="39259" y="1042905"/>
                  </a:lnTo>
                  <a:lnTo>
                    <a:pt x="50988" y="998297"/>
                  </a:lnTo>
                  <a:lnTo>
                    <a:pt x="64165" y="954296"/>
                  </a:lnTo>
                  <a:lnTo>
                    <a:pt x="78763" y="910929"/>
                  </a:lnTo>
                  <a:lnTo>
                    <a:pt x="94756" y="868223"/>
                  </a:lnTo>
                  <a:lnTo>
                    <a:pt x="112115" y="826204"/>
                  </a:lnTo>
                  <a:lnTo>
                    <a:pt x="130815" y="784900"/>
                  </a:lnTo>
                  <a:lnTo>
                    <a:pt x="150827" y="744339"/>
                  </a:lnTo>
                  <a:lnTo>
                    <a:pt x="172124" y="704547"/>
                  </a:lnTo>
                  <a:lnTo>
                    <a:pt x="194680" y="665552"/>
                  </a:lnTo>
                  <a:lnTo>
                    <a:pt x="218467" y="627380"/>
                  </a:lnTo>
                  <a:lnTo>
                    <a:pt x="243459" y="590059"/>
                  </a:lnTo>
                  <a:lnTo>
                    <a:pt x="269627" y="553617"/>
                  </a:lnTo>
                  <a:lnTo>
                    <a:pt x="296944" y="518079"/>
                  </a:lnTo>
                  <a:lnTo>
                    <a:pt x="325384" y="483474"/>
                  </a:lnTo>
                  <a:lnTo>
                    <a:pt x="354920" y="449829"/>
                  </a:lnTo>
                  <a:lnTo>
                    <a:pt x="385524" y="417170"/>
                  </a:lnTo>
                  <a:lnTo>
                    <a:pt x="417168" y="385525"/>
                  </a:lnTo>
                  <a:lnTo>
                    <a:pt x="449827" y="354921"/>
                  </a:lnTo>
                  <a:lnTo>
                    <a:pt x="483472" y="325385"/>
                  </a:lnTo>
                  <a:lnTo>
                    <a:pt x="518077" y="296945"/>
                  </a:lnTo>
                  <a:lnTo>
                    <a:pt x="553615" y="269627"/>
                  </a:lnTo>
                  <a:lnTo>
                    <a:pt x="590057" y="243459"/>
                  </a:lnTo>
                  <a:lnTo>
                    <a:pt x="627377" y="218468"/>
                  </a:lnTo>
                  <a:lnTo>
                    <a:pt x="665549" y="194681"/>
                  </a:lnTo>
                  <a:lnTo>
                    <a:pt x="704544" y="172125"/>
                  </a:lnTo>
                  <a:lnTo>
                    <a:pt x="744336" y="150827"/>
                  </a:lnTo>
                  <a:lnTo>
                    <a:pt x="784897" y="130815"/>
                  </a:lnTo>
                  <a:lnTo>
                    <a:pt x="826200" y="112115"/>
                  </a:lnTo>
                  <a:lnTo>
                    <a:pt x="868218" y="94756"/>
                  </a:lnTo>
                  <a:lnTo>
                    <a:pt x="910924" y="78763"/>
                  </a:lnTo>
                  <a:lnTo>
                    <a:pt x="954291" y="64165"/>
                  </a:lnTo>
                  <a:lnTo>
                    <a:pt x="998291" y="50988"/>
                  </a:lnTo>
                  <a:lnTo>
                    <a:pt x="1042898" y="39259"/>
                  </a:lnTo>
                  <a:lnTo>
                    <a:pt x="1088084" y="29006"/>
                  </a:lnTo>
                  <a:lnTo>
                    <a:pt x="1133822" y="20256"/>
                  </a:lnTo>
                  <a:lnTo>
                    <a:pt x="1180085" y="13036"/>
                  </a:lnTo>
                  <a:lnTo>
                    <a:pt x="1226846" y="7373"/>
                  </a:lnTo>
                  <a:lnTo>
                    <a:pt x="1274077" y="3295"/>
                  </a:lnTo>
                  <a:lnTo>
                    <a:pt x="1321752" y="828"/>
                  </a:lnTo>
                  <a:lnTo>
                    <a:pt x="1369843" y="0"/>
                  </a:lnTo>
                  <a:lnTo>
                    <a:pt x="1417934" y="828"/>
                  </a:lnTo>
                  <a:lnTo>
                    <a:pt x="1465609" y="3295"/>
                  </a:lnTo>
                  <a:lnTo>
                    <a:pt x="1512841" y="7373"/>
                  </a:lnTo>
                  <a:lnTo>
                    <a:pt x="1559603" y="13036"/>
                  </a:lnTo>
                  <a:lnTo>
                    <a:pt x="1605866" y="20256"/>
                  </a:lnTo>
                  <a:lnTo>
                    <a:pt x="1651605" y="29006"/>
                  </a:lnTo>
                  <a:lnTo>
                    <a:pt x="1696791" y="39259"/>
                  </a:lnTo>
                  <a:lnTo>
                    <a:pt x="1741398" y="50988"/>
                  </a:lnTo>
                  <a:lnTo>
                    <a:pt x="1785399" y="64165"/>
                  </a:lnTo>
                  <a:lnTo>
                    <a:pt x="1828766" y="78763"/>
                  </a:lnTo>
                  <a:lnTo>
                    <a:pt x="1871473" y="94756"/>
                  </a:lnTo>
                  <a:lnTo>
                    <a:pt x="1913492" y="112115"/>
                  </a:lnTo>
                  <a:lnTo>
                    <a:pt x="1954795" y="130815"/>
                  </a:lnTo>
                  <a:lnTo>
                    <a:pt x="1995357" y="150827"/>
                  </a:lnTo>
                  <a:lnTo>
                    <a:pt x="2035148" y="172125"/>
                  </a:lnTo>
                  <a:lnTo>
                    <a:pt x="2074144" y="194681"/>
                  </a:lnTo>
                  <a:lnTo>
                    <a:pt x="2112315" y="218468"/>
                  </a:lnTo>
                  <a:lnTo>
                    <a:pt x="2149636" y="243459"/>
                  </a:lnTo>
                  <a:lnTo>
                    <a:pt x="2186079" y="269627"/>
                  </a:lnTo>
                  <a:lnTo>
                    <a:pt x="2221616" y="296945"/>
                  </a:lnTo>
                  <a:lnTo>
                    <a:pt x="2256221" y="325385"/>
                  </a:lnTo>
                  <a:lnTo>
                    <a:pt x="2289867" y="354921"/>
                  </a:lnTo>
                  <a:lnTo>
                    <a:pt x="2322526" y="385525"/>
                  </a:lnTo>
                  <a:lnTo>
                    <a:pt x="2354171" y="417170"/>
                  </a:lnTo>
                  <a:lnTo>
                    <a:pt x="2384775" y="449829"/>
                  </a:lnTo>
                  <a:lnTo>
                    <a:pt x="2414310" y="483474"/>
                  </a:lnTo>
                  <a:lnTo>
                    <a:pt x="2442751" y="518079"/>
                  </a:lnTo>
                  <a:lnTo>
                    <a:pt x="2470068" y="553617"/>
                  </a:lnTo>
                  <a:lnTo>
                    <a:pt x="2496237" y="590059"/>
                  </a:lnTo>
                  <a:lnTo>
                    <a:pt x="2521228" y="627380"/>
                  </a:lnTo>
                  <a:lnTo>
                    <a:pt x="2545015" y="665552"/>
                  </a:lnTo>
                  <a:lnTo>
                    <a:pt x="2567571" y="704547"/>
                  </a:lnTo>
                  <a:lnTo>
                    <a:pt x="2588869" y="744339"/>
                  </a:lnTo>
                  <a:lnTo>
                    <a:pt x="2608881" y="784900"/>
                  </a:lnTo>
                  <a:lnTo>
                    <a:pt x="2627580" y="826204"/>
                  </a:lnTo>
                  <a:lnTo>
                    <a:pt x="2644940" y="868223"/>
                  </a:lnTo>
                  <a:lnTo>
                    <a:pt x="2660932" y="910929"/>
                  </a:lnTo>
                  <a:lnTo>
                    <a:pt x="2675531" y="954296"/>
                  </a:lnTo>
                  <a:lnTo>
                    <a:pt x="2688708" y="998297"/>
                  </a:lnTo>
                  <a:lnTo>
                    <a:pt x="2700436" y="1042905"/>
                  </a:lnTo>
                  <a:lnTo>
                    <a:pt x="2710689" y="1088091"/>
                  </a:lnTo>
                  <a:lnTo>
                    <a:pt x="2719439" y="1133830"/>
                  </a:lnTo>
                  <a:lnTo>
                    <a:pt x="2726659" y="1180093"/>
                  </a:lnTo>
                  <a:lnTo>
                    <a:pt x="2732322" y="1226854"/>
                  </a:lnTo>
                  <a:lnTo>
                    <a:pt x="2736401" y="1274086"/>
                  </a:lnTo>
                  <a:lnTo>
                    <a:pt x="2738868" y="1321762"/>
                  </a:lnTo>
                  <a:lnTo>
                    <a:pt x="2739696" y="1369853"/>
                  </a:lnTo>
                  <a:close/>
                </a:path>
              </a:pathLst>
            </a:custGeom>
            <a:ln w="31412">
              <a:solidFill>
                <a:srgbClr val="FFDB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163958" y="5755919"/>
            <a:ext cx="2908935" cy="2771140"/>
            <a:chOff x="5163958" y="5755919"/>
            <a:chExt cx="2908935" cy="2771140"/>
          </a:xfrm>
        </p:grpSpPr>
        <p:sp>
          <p:nvSpPr>
            <p:cNvPr id="18" name="object 18"/>
            <p:cNvSpPr/>
            <p:nvPr/>
          </p:nvSpPr>
          <p:spPr>
            <a:xfrm>
              <a:off x="5312330" y="5762903"/>
              <a:ext cx="2760397" cy="27603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79664" y="5771625"/>
              <a:ext cx="2740025" cy="2740025"/>
            </a:xfrm>
            <a:custGeom>
              <a:avLst/>
              <a:gdLst/>
              <a:ahLst/>
              <a:cxnLst/>
              <a:rect l="l" t="t" r="r" b="b"/>
              <a:pathLst>
                <a:path w="2740025" h="2740025">
                  <a:moveTo>
                    <a:pt x="2739696" y="1369853"/>
                  </a:moveTo>
                  <a:lnTo>
                    <a:pt x="2738868" y="1417944"/>
                  </a:lnTo>
                  <a:lnTo>
                    <a:pt x="2736401" y="1465619"/>
                  </a:lnTo>
                  <a:lnTo>
                    <a:pt x="2732322" y="1512850"/>
                  </a:lnTo>
                  <a:lnTo>
                    <a:pt x="2726659" y="1559611"/>
                  </a:lnTo>
                  <a:lnTo>
                    <a:pt x="2719439" y="1605874"/>
                  </a:lnTo>
                  <a:lnTo>
                    <a:pt x="2710689" y="1651612"/>
                  </a:lnTo>
                  <a:lnTo>
                    <a:pt x="2700436" y="1696798"/>
                  </a:lnTo>
                  <a:lnTo>
                    <a:pt x="2688708" y="1741404"/>
                  </a:lnTo>
                  <a:lnTo>
                    <a:pt x="2675531" y="1785405"/>
                  </a:lnTo>
                  <a:lnTo>
                    <a:pt x="2660933" y="1828772"/>
                  </a:lnTo>
                  <a:lnTo>
                    <a:pt x="2644940" y="1871478"/>
                  </a:lnTo>
                  <a:lnTo>
                    <a:pt x="2627580" y="1913496"/>
                  </a:lnTo>
                  <a:lnTo>
                    <a:pt x="2608881" y="1954799"/>
                  </a:lnTo>
                  <a:lnTo>
                    <a:pt x="2588869" y="1995360"/>
                  </a:lnTo>
                  <a:lnTo>
                    <a:pt x="2567571" y="2035152"/>
                  </a:lnTo>
                  <a:lnTo>
                    <a:pt x="2545015" y="2074147"/>
                  </a:lnTo>
                  <a:lnTo>
                    <a:pt x="2521228" y="2112318"/>
                  </a:lnTo>
                  <a:lnTo>
                    <a:pt x="2496237" y="2149639"/>
                  </a:lnTo>
                  <a:lnTo>
                    <a:pt x="2470069" y="2186081"/>
                  </a:lnTo>
                  <a:lnTo>
                    <a:pt x="2442752" y="2221618"/>
                  </a:lnTo>
                  <a:lnTo>
                    <a:pt x="2414311" y="2256223"/>
                  </a:lnTo>
                  <a:lnTo>
                    <a:pt x="2384776" y="2289869"/>
                  </a:lnTo>
                  <a:lnTo>
                    <a:pt x="2354172" y="2322527"/>
                  </a:lnTo>
                  <a:lnTo>
                    <a:pt x="2322527" y="2354172"/>
                  </a:lnTo>
                  <a:lnTo>
                    <a:pt x="2289869" y="2384776"/>
                  </a:lnTo>
                  <a:lnTo>
                    <a:pt x="2256223" y="2414311"/>
                  </a:lnTo>
                  <a:lnTo>
                    <a:pt x="2221618" y="2442752"/>
                  </a:lnTo>
                  <a:lnTo>
                    <a:pt x="2186081" y="2470069"/>
                  </a:lnTo>
                  <a:lnTo>
                    <a:pt x="2149639" y="2496237"/>
                  </a:lnTo>
                  <a:lnTo>
                    <a:pt x="2112318" y="2521228"/>
                  </a:lnTo>
                  <a:lnTo>
                    <a:pt x="2074147" y="2545015"/>
                  </a:lnTo>
                  <a:lnTo>
                    <a:pt x="2035152" y="2567571"/>
                  </a:lnTo>
                  <a:lnTo>
                    <a:pt x="1995360" y="2588869"/>
                  </a:lnTo>
                  <a:lnTo>
                    <a:pt x="1954799" y="2608881"/>
                  </a:lnTo>
                  <a:lnTo>
                    <a:pt x="1913496" y="2627580"/>
                  </a:lnTo>
                  <a:lnTo>
                    <a:pt x="1871478" y="2644940"/>
                  </a:lnTo>
                  <a:lnTo>
                    <a:pt x="1828772" y="2660933"/>
                  </a:lnTo>
                  <a:lnTo>
                    <a:pt x="1785405" y="2675531"/>
                  </a:lnTo>
                  <a:lnTo>
                    <a:pt x="1741404" y="2688708"/>
                  </a:lnTo>
                  <a:lnTo>
                    <a:pt x="1696798" y="2700436"/>
                  </a:lnTo>
                  <a:lnTo>
                    <a:pt x="1651612" y="2710689"/>
                  </a:lnTo>
                  <a:lnTo>
                    <a:pt x="1605874" y="2719439"/>
                  </a:lnTo>
                  <a:lnTo>
                    <a:pt x="1559611" y="2726659"/>
                  </a:lnTo>
                  <a:lnTo>
                    <a:pt x="1512850" y="2732322"/>
                  </a:lnTo>
                  <a:lnTo>
                    <a:pt x="1465619" y="2736401"/>
                  </a:lnTo>
                  <a:lnTo>
                    <a:pt x="1417944" y="2738868"/>
                  </a:lnTo>
                  <a:lnTo>
                    <a:pt x="1369853" y="2739696"/>
                  </a:lnTo>
                  <a:lnTo>
                    <a:pt x="1321762" y="2738868"/>
                  </a:lnTo>
                  <a:lnTo>
                    <a:pt x="1274086" y="2736401"/>
                  </a:lnTo>
                  <a:lnTo>
                    <a:pt x="1226854" y="2732322"/>
                  </a:lnTo>
                  <a:lnTo>
                    <a:pt x="1180093" y="2726659"/>
                  </a:lnTo>
                  <a:lnTo>
                    <a:pt x="1133830" y="2719439"/>
                  </a:lnTo>
                  <a:lnTo>
                    <a:pt x="1088091" y="2710689"/>
                  </a:lnTo>
                  <a:lnTo>
                    <a:pt x="1042905" y="2700436"/>
                  </a:lnTo>
                  <a:lnTo>
                    <a:pt x="998297" y="2688708"/>
                  </a:lnTo>
                  <a:lnTo>
                    <a:pt x="954296" y="2675531"/>
                  </a:lnTo>
                  <a:lnTo>
                    <a:pt x="910929" y="2660933"/>
                  </a:lnTo>
                  <a:lnTo>
                    <a:pt x="868223" y="2644940"/>
                  </a:lnTo>
                  <a:lnTo>
                    <a:pt x="826204" y="2627580"/>
                  </a:lnTo>
                  <a:lnTo>
                    <a:pt x="784900" y="2608881"/>
                  </a:lnTo>
                  <a:lnTo>
                    <a:pt x="744339" y="2588869"/>
                  </a:lnTo>
                  <a:lnTo>
                    <a:pt x="704547" y="2567571"/>
                  </a:lnTo>
                  <a:lnTo>
                    <a:pt x="665552" y="2545015"/>
                  </a:lnTo>
                  <a:lnTo>
                    <a:pt x="627380" y="2521228"/>
                  </a:lnTo>
                  <a:lnTo>
                    <a:pt x="590059" y="2496237"/>
                  </a:lnTo>
                  <a:lnTo>
                    <a:pt x="553617" y="2470069"/>
                  </a:lnTo>
                  <a:lnTo>
                    <a:pt x="518079" y="2442752"/>
                  </a:lnTo>
                  <a:lnTo>
                    <a:pt x="483474" y="2414311"/>
                  </a:lnTo>
                  <a:lnTo>
                    <a:pt x="449829" y="2384776"/>
                  </a:lnTo>
                  <a:lnTo>
                    <a:pt x="417170" y="2354172"/>
                  </a:lnTo>
                  <a:lnTo>
                    <a:pt x="385525" y="2322527"/>
                  </a:lnTo>
                  <a:lnTo>
                    <a:pt x="354921" y="2289869"/>
                  </a:lnTo>
                  <a:lnTo>
                    <a:pt x="325385" y="2256223"/>
                  </a:lnTo>
                  <a:lnTo>
                    <a:pt x="296945" y="2221618"/>
                  </a:lnTo>
                  <a:lnTo>
                    <a:pt x="269627" y="2186081"/>
                  </a:lnTo>
                  <a:lnTo>
                    <a:pt x="243459" y="2149639"/>
                  </a:lnTo>
                  <a:lnTo>
                    <a:pt x="218468" y="2112318"/>
                  </a:lnTo>
                  <a:lnTo>
                    <a:pt x="194681" y="2074147"/>
                  </a:lnTo>
                  <a:lnTo>
                    <a:pt x="172125" y="2035152"/>
                  </a:lnTo>
                  <a:lnTo>
                    <a:pt x="150827" y="1995360"/>
                  </a:lnTo>
                  <a:lnTo>
                    <a:pt x="130815" y="1954799"/>
                  </a:lnTo>
                  <a:lnTo>
                    <a:pt x="112115" y="1913496"/>
                  </a:lnTo>
                  <a:lnTo>
                    <a:pt x="94756" y="1871478"/>
                  </a:lnTo>
                  <a:lnTo>
                    <a:pt x="78763" y="1828772"/>
                  </a:lnTo>
                  <a:lnTo>
                    <a:pt x="64165" y="1785405"/>
                  </a:lnTo>
                  <a:lnTo>
                    <a:pt x="50988" y="1741404"/>
                  </a:lnTo>
                  <a:lnTo>
                    <a:pt x="39259" y="1696798"/>
                  </a:lnTo>
                  <a:lnTo>
                    <a:pt x="29006" y="1651612"/>
                  </a:lnTo>
                  <a:lnTo>
                    <a:pt x="20256" y="1605874"/>
                  </a:lnTo>
                  <a:lnTo>
                    <a:pt x="13036" y="1559611"/>
                  </a:lnTo>
                  <a:lnTo>
                    <a:pt x="7373" y="1512850"/>
                  </a:lnTo>
                  <a:lnTo>
                    <a:pt x="3295" y="1465619"/>
                  </a:lnTo>
                  <a:lnTo>
                    <a:pt x="828" y="1417944"/>
                  </a:lnTo>
                  <a:lnTo>
                    <a:pt x="0" y="1369853"/>
                  </a:lnTo>
                  <a:lnTo>
                    <a:pt x="828" y="1321762"/>
                  </a:lnTo>
                  <a:lnTo>
                    <a:pt x="3295" y="1274086"/>
                  </a:lnTo>
                  <a:lnTo>
                    <a:pt x="7373" y="1226854"/>
                  </a:lnTo>
                  <a:lnTo>
                    <a:pt x="13036" y="1180093"/>
                  </a:lnTo>
                  <a:lnTo>
                    <a:pt x="20256" y="1133830"/>
                  </a:lnTo>
                  <a:lnTo>
                    <a:pt x="29006" y="1088091"/>
                  </a:lnTo>
                  <a:lnTo>
                    <a:pt x="39259" y="1042905"/>
                  </a:lnTo>
                  <a:lnTo>
                    <a:pt x="50988" y="998297"/>
                  </a:lnTo>
                  <a:lnTo>
                    <a:pt x="64165" y="954296"/>
                  </a:lnTo>
                  <a:lnTo>
                    <a:pt x="78763" y="910929"/>
                  </a:lnTo>
                  <a:lnTo>
                    <a:pt x="94756" y="868223"/>
                  </a:lnTo>
                  <a:lnTo>
                    <a:pt x="112115" y="826204"/>
                  </a:lnTo>
                  <a:lnTo>
                    <a:pt x="130815" y="784900"/>
                  </a:lnTo>
                  <a:lnTo>
                    <a:pt x="150827" y="744339"/>
                  </a:lnTo>
                  <a:lnTo>
                    <a:pt x="172125" y="704547"/>
                  </a:lnTo>
                  <a:lnTo>
                    <a:pt x="194681" y="665552"/>
                  </a:lnTo>
                  <a:lnTo>
                    <a:pt x="218468" y="627380"/>
                  </a:lnTo>
                  <a:lnTo>
                    <a:pt x="243459" y="590059"/>
                  </a:lnTo>
                  <a:lnTo>
                    <a:pt x="269627" y="553617"/>
                  </a:lnTo>
                  <a:lnTo>
                    <a:pt x="296945" y="518079"/>
                  </a:lnTo>
                  <a:lnTo>
                    <a:pt x="325385" y="483474"/>
                  </a:lnTo>
                  <a:lnTo>
                    <a:pt x="354921" y="449829"/>
                  </a:lnTo>
                  <a:lnTo>
                    <a:pt x="385525" y="417170"/>
                  </a:lnTo>
                  <a:lnTo>
                    <a:pt x="417170" y="385525"/>
                  </a:lnTo>
                  <a:lnTo>
                    <a:pt x="449829" y="354921"/>
                  </a:lnTo>
                  <a:lnTo>
                    <a:pt x="483474" y="325385"/>
                  </a:lnTo>
                  <a:lnTo>
                    <a:pt x="518079" y="296945"/>
                  </a:lnTo>
                  <a:lnTo>
                    <a:pt x="553617" y="269627"/>
                  </a:lnTo>
                  <a:lnTo>
                    <a:pt x="590059" y="243459"/>
                  </a:lnTo>
                  <a:lnTo>
                    <a:pt x="627380" y="218468"/>
                  </a:lnTo>
                  <a:lnTo>
                    <a:pt x="665552" y="194681"/>
                  </a:lnTo>
                  <a:lnTo>
                    <a:pt x="704547" y="172125"/>
                  </a:lnTo>
                  <a:lnTo>
                    <a:pt x="744339" y="150827"/>
                  </a:lnTo>
                  <a:lnTo>
                    <a:pt x="784900" y="130815"/>
                  </a:lnTo>
                  <a:lnTo>
                    <a:pt x="826204" y="112115"/>
                  </a:lnTo>
                  <a:lnTo>
                    <a:pt x="868223" y="94756"/>
                  </a:lnTo>
                  <a:lnTo>
                    <a:pt x="910929" y="78763"/>
                  </a:lnTo>
                  <a:lnTo>
                    <a:pt x="954296" y="64165"/>
                  </a:lnTo>
                  <a:lnTo>
                    <a:pt x="998297" y="50988"/>
                  </a:lnTo>
                  <a:lnTo>
                    <a:pt x="1042905" y="39259"/>
                  </a:lnTo>
                  <a:lnTo>
                    <a:pt x="1088091" y="29006"/>
                  </a:lnTo>
                  <a:lnTo>
                    <a:pt x="1133830" y="20256"/>
                  </a:lnTo>
                  <a:lnTo>
                    <a:pt x="1180093" y="13036"/>
                  </a:lnTo>
                  <a:lnTo>
                    <a:pt x="1226854" y="7373"/>
                  </a:lnTo>
                  <a:lnTo>
                    <a:pt x="1274086" y="3295"/>
                  </a:lnTo>
                  <a:lnTo>
                    <a:pt x="1321762" y="828"/>
                  </a:lnTo>
                  <a:lnTo>
                    <a:pt x="1369853" y="0"/>
                  </a:lnTo>
                  <a:lnTo>
                    <a:pt x="1417944" y="828"/>
                  </a:lnTo>
                  <a:lnTo>
                    <a:pt x="1465619" y="3295"/>
                  </a:lnTo>
                  <a:lnTo>
                    <a:pt x="1512850" y="7373"/>
                  </a:lnTo>
                  <a:lnTo>
                    <a:pt x="1559611" y="13036"/>
                  </a:lnTo>
                  <a:lnTo>
                    <a:pt x="1605874" y="20256"/>
                  </a:lnTo>
                  <a:lnTo>
                    <a:pt x="1651612" y="29006"/>
                  </a:lnTo>
                  <a:lnTo>
                    <a:pt x="1696798" y="39259"/>
                  </a:lnTo>
                  <a:lnTo>
                    <a:pt x="1741404" y="50988"/>
                  </a:lnTo>
                  <a:lnTo>
                    <a:pt x="1785405" y="64165"/>
                  </a:lnTo>
                  <a:lnTo>
                    <a:pt x="1828772" y="78763"/>
                  </a:lnTo>
                  <a:lnTo>
                    <a:pt x="1871478" y="94756"/>
                  </a:lnTo>
                  <a:lnTo>
                    <a:pt x="1913496" y="112115"/>
                  </a:lnTo>
                  <a:lnTo>
                    <a:pt x="1954799" y="130815"/>
                  </a:lnTo>
                  <a:lnTo>
                    <a:pt x="1995360" y="150827"/>
                  </a:lnTo>
                  <a:lnTo>
                    <a:pt x="2035152" y="172125"/>
                  </a:lnTo>
                  <a:lnTo>
                    <a:pt x="2074147" y="194681"/>
                  </a:lnTo>
                  <a:lnTo>
                    <a:pt x="2112318" y="218468"/>
                  </a:lnTo>
                  <a:lnTo>
                    <a:pt x="2149639" y="243459"/>
                  </a:lnTo>
                  <a:lnTo>
                    <a:pt x="2186081" y="269627"/>
                  </a:lnTo>
                  <a:lnTo>
                    <a:pt x="2221618" y="296945"/>
                  </a:lnTo>
                  <a:lnTo>
                    <a:pt x="2256223" y="325385"/>
                  </a:lnTo>
                  <a:lnTo>
                    <a:pt x="2289869" y="354921"/>
                  </a:lnTo>
                  <a:lnTo>
                    <a:pt x="2322527" y="385525"/>
                  </a:lnTo>
                  <a:lnTo>
                    <a:pt x="2354172" y="417170"/>
                  </a:lnTo>
                  <a:lnTo>
                    <a:pt x="2384776" y="449829"/>
                  </a:lnTo>
                  <a:lnTo>
                    <a:pt x="2414311" y="483474"/>
                  </a:lnTo>
                  <a:lnTo>
                    <a:pt x="2442752" y="518079"/>
                  </a:lnTo>
                  <a:lnTo>
                    <a:pt x="2470069" y="553617"/>
                  </a:lnTo>
                  <a:lnTo>
                    <a:pt x="2496237" y="590059"/>
                  </a:lnTo>
                  <a:lnTo>
                    <a:pt x="2521228" y="627380"/>
                  </a:lnTo>
                  <a:lnTo>
                    <a:pt x="2545015" y="665552"/>
                  </a:lnTo>
                  <a:lnTo>
                    <a:pt x="2567571" y="704547"/>
                  </a:lnTo>
                  <a:lnTo>
                    <a:pt x="2588869" y="744339"/>
                  </a:lnTo>
                  <a:lnTo>
                    <a:pt x="2608881" y="784900"/>
                  </a:lnTo>
                  <a:lnTo>
                    <a:pt x="2627580" y="826204"/>
                  </a:lnTo>
                  <a:lnTo>
                    <a:pt x="2644940" y="868223"/>
                  </a:lnTo>
                  <a:lnTo>
                    <a:pt x="2660933" y="910929"/>
                  </a:lnTo>
                  <a:lnTo>
                    <a:pt x="2675531" y="954296"/>
                  </a:lnTo>
                  <a:lnTo>
                    <a:pt x="2688708" y="998297"/>
                  </a:lnTo>
                  <a:lnTo>
                    <a:pt x="2700436" y="1042905"/>
                  </a:lnTo>
                  <a:lnTo>
                    <a:pt x="2710689" y="1088091"/>
                  </a:lnTo>
                  <a:lnTo>
                    <a:pt x="2719439" y="1133830"/>
                  </a:lnTo>
                  <a:lnTo>
                    <a:pt x="2726659" y="1180093"/>
                  </a:lnTo>
                  <a:lnTo>
                    <a:pt x="2732322" y="1226854"/>
                  </a:lnTo>
                  <a:lnTo>
                    <a:pt x="2736401" y="1274086"/>
                  </a:lnTo>
                  <a:lnTo>
                    <a:pt x="2738868" y="1321762"/>
                  </a:lnTo>
                  <a:lnTo>
                    <a:pt x="2739696" y="1369853"/>
                  </a:lnTo>
                  <a:close/>
                </a:path>
              </a:pathLst>
            </a:custGeom>
            <a:ln w="31412">
              <a:solidFill>
                <a:srgbClr val="FFDB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1383643" y="5776860"/>
            <a:ext cx="2908935" cy="2771140"/>
            <a:chOff x="11383643" y="5776860"/>
            <a:chExt cx="2908935" cy="2771140"/>
          </a:xfrm>
        </p:grpSpPr>
        <p:sp>
          <p:nvSpPr>
            <p:cNvPr id="22" name="object 22"/>
            <p:cNvSpPr/>
            <p:nvPr/>
          </p:nvSpPr>
          <p:spPr>
            <a:xfrm>
              <a:off x="11532005" y="5783845"/>
              <a:ext cx="2760439" cy="276039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399349" y="5792567"/>
              <a:ext cx="2740025" cy="2740025"/>
            </a:xfrm>
            <a:custGeom>
              <a:avLst/>
              <a:gdLst/>
              <a:ahLst/>
              <a:cxnLst/>
              <a:rect l="l" t="t" r="r" b="b"/>
              <a:pathLst>
                <a:path w="2740025" h="2740025">
                  <a:moveTo>
                    <a:pt x="2739696" y="1369853"/>
                  </a:moveTo>
                  <a:lnTo>
                    <a:pt x="2738868" y="1417944"/>
                  </a:lnTo>
                  <a:lnTo>
                    <a:pt x="2736401" y="1465619"/>
                  </a:lnTo>
                  <a:lnTo>
                    <a:pt x="2732322" y="1512850"/>
                  </a:lnTo>
                  <a:lnTo>
                    <a:pt x="2726659" y="1559611"/>
                  </a:lnTo>
                  <a:lnTo>
                    <a:pt x="2719439" y="1605874"/>
                  </a:lnTo>
                  <a:lnTo>
                    <a:pt x="2710689" y="1651612"/>
                  </a:lnTo>
                  <a:lnTo>
                    <a:pt x="2700436" y="1696798"/>
                  </a:lnTo>
                  <a:lnTo>
                    <a:pt x="2688708" y="1741404"/>
                  </a:lnTo>
                  <a:lnTo>
                    <a:pt x="2675531" y="1785405"/>
                  </a:lnTo>
                  <a:lnTo>
                    <a:pt x="2660933" y="1828772"/>
                  </a:lnTo>
                  <a:lnTo>
                    <a:pt x="2644940" y="1871478"/>
                  </a:lnTo>
                  <a:lnTo>
                    <a:pt x="2627580" y="1913496"/>
                  </a:lnTo>
                  <a:lnTo>
                    <a:pt x="2608881" y="1954799"/>
                  </a:lnTo>
                  <a:lnTo>
                    <a:pt x="2588869" y="1995360"/>
                  </a:lnTo>
                  <a:lnTo>
                    <a:pt x="2567571" y="2035152"/>
                  </a:lnTo>
                  <a:lnTo>
                    <a:pt x="2545015" y="2074147"/>
                  </a:lnTo>
                  <a:lnTo>
                    <a:pt x="2521228" y="2112318"/>
                  </a:lnTo>
                  <a:lnTo>
                    <a:pt x="2496237" y="2149639"/>
                  </a:lnTo>
                  <a:lnTo>
                    <a:pt x="2470069" y="2186081"/>
                  </a:lnTo>
                  <a:lnTo>
                    <a:pt x="2442752" y="2221618"/>
                  </a:lnTo>
                  <a:lnTo>
                    <a:pt x="2414311" y="2256223"/>
                  </a:lnTo>
                  <a:lnTo>
                    <a:pt x="2384776" y="2289869"/>
                  </a:lnTo>
                  <a:lnTo>
                    <a:pt x="2354172" y="2322527"/>
                  </a:lnTo>
                  <a:lnTo>
                    <a:pt x="2322527" y="2354172"/>
                  </a:lnTo>
                  <a:lnTo>
                    <a:pt x="2289869" y="2384776"/>
                  </a:lnTo>
                  <a:lnTo>
                    <a:pt x="2256223" y="2414311"/>
                  </a:lnTo>
                  <a:lnTo>
                    <a:pt x="2221618" y="2442752"/>
                  </a:lnTo>
                  <a:lnTo>
                    <a:pt x="2186081" y="2470069"/>
                  </a:lnTo>
                  <a:lnTo>
                    <a:pt x="2149639" y="2496237"/>
                  </a:lnTo>
                  <a:lnTo>
                    <a:pt x="2112318" y="2521228"/>
                  </a:lnTo>
                  <a:lnTo>
                    <a:pt x="2074147" y="2545015"/>
                  </a:lnTo>
                  <a:lnTo>
                    <a:pt x="2035152" y="2567571"/>
                  </a:lnTo>
                  <a:lnTo>
                    <a:pt x="1995360" y="2588869"/>
                  </a:lnTo>
                  <a:lnTo>
                    <a:pt x="1954799" y="2608881"/>
                  </a:lnTo>
                  <a:lnTo>
                    <a:pt x="1913496" y="2627580"/>
                  </a:lnTo>
                  <a:lnTo>
                    <a:pt x="1871478" y="2644940"/>
                  </a:lnTo>
                  <a:lnTo>
                    <a:pt x="1828772" y="2660933"/>
                  </a:lnTo>
                  <a:lnTo>
                    <a:pt x="1785405" y="2675531"/>
                  </a:lnTo>
                  <a:lnTo>
                    <a:pt x="1741404" y="2688708"/>
                  </a:lnTo>
                  <a:lnTo>
                    <a:pt x="1696798" y="2700436"/>
                  </a:lnTo>
                  <a:lnTo>
                    <a:pt x="1651612" y="2710689"/>
                  </a:lnTo>
                  <a:lnTo>
                    <a:pt x="1605874" y="2719439"/>
                  </a:lnTo>
                  <a:lnTo>
                    <a:pt x="1559611" y="2726659"/>
                  </a:lnTo>
                  <a:lnTo>
                    <a:pt x="1512850" y="2732322"/>
                  </a:lnTo>
                  <a:lnTo>
                    <a:pt x="1465619" y="2736401"/>
                  </a:lnTo>
                  <a:lnTo>
                    <a:pt x="1417944" y="2738868"/>
                  </a:lnTo>
                  <a:lnTo>
                    <a:pt x="1369853" y="2739696"/>
                  </a:lnTo>
                  <a:lnTo>
                    <a:pt x="1321762" y="2738868"/>
                  </a:lnTo>
                  <a:lnTo>
                    <a:pt x="1274086" y="2736401"/>
                  </a:lnTo>
                  <a:lnTo>
                    <a:pt x="1226854" y="2732322"/>
                  </a:lnTo>
                  <a:lnTo>
                    <a:pt x="1180093" y="2726659"/>
                  </a:lnTo>
                  <a:lnTo>
                    <a:pt x="1133830" y="2719439"/>
                  </a:lnTo>
                  <a:lnTo>
                    <a:pt x="1088091" y="2710689"/>
                  </a:lnTo>
                  <a:lnTo>
                    <a:pt x="1042905" y="2700436"/>
                  </a:lnTo>
                  <a:lnTo>
                    <a:pt x="998297" y="2688708"/>
                  </a:lnTo>
                  <a:lnTo>
                    <a:pt x="954296" y="2675531"/>
                  </a:lnTo>
                  <a:lnTo>
                    <a:pt x="910929" y="2660933"/>
                  </a:lnTo>
                  <a:lnTo>
                    <a:pt x="868223" y="2644940"/>
                  </a:lnTo>
                  <a:lnTo>
                    <a:pt x="826204" y="2627580"/>
                  </a:lnTo>
                  <a:lnTo>
                    <a:pt x="784900" y="2608881"/>
                  </a:lnTo>
                  <a:lnTo>
                    <a:pt x="744339" y="2588869"/>
                  </a:lnTo>
                  <a:lnTo>
                    <a:pt x="704547" y="2567571"/>
                  </a:lnTo>
                  <a:lnTo>
                    <a:pt x="665552" y="2545015"/>
                  </a:lnTo>
                  <a:lnTo>
                    <a:pt x="627380" y="2521228"/>
                  </a:lnTo>
                  <a:lnTo>
                    <a:pt x="590059" y="2496237"/>
                  </a:lnTo>
                  <a:lnTo>
                    <a:pt x="553617" y="2470069"/>
                  </a:lnTo>
                  <a:lnTo>
                    <a:pt x="518079" y="2442752"/>
                  </a:lnTo>
                  <a:lnTo>
                    <a:pt x="483474" y="2414311"/>
                  </a:lnTo>
                  <a:lnTo>
                    <a:pt x="449829" y="2384776"/>
                  </a:lnTo>
                  <a:lnTo>
                    <a:pt x="417170" y="2354172"/>
                  </a:lnTo>
                  <a:lnTo>
                    <a:pt x="385525" y="2322527"/>
                  </a:lnTo>
                  <a:lnTo>
                    <a:pt x="354921" y="2289869"/>
                  </a:lnTo>
                  <a:lnTo>
                    <a:pt x="325385" y="2256223"/>
                  </a:lnTo>
                  <a:lnTo>
                    <a:pt x="296945" y="2221618"/>
                  </a:lnTo>
                  <a:lnTo>
                    <a:pt x="269627" y="2186081"/>
                  </a:lnTo>
                  <a:lnTo>
                    <a:pt x="243459" y="2149639"/>
                  </a:lnTo>
                  <a:lnTo>
                    <a:pt x="218468" y="2112318"/>
                  </a:lnTo>
                  <a:lnTo>
                    <a:pt x="194681" y="2074147"/>
                  </a:lnTo>
                  <a:lnTo>
                    <a:pt x="172125" y="2035152"/>
                  </a:lnTo>
                  <a:lnTo>
                    <a:pt x="150827" y="1995360"/>
                  </a:lnTo>
                  <a:lnTo>
                    <a:pt x="130815" y="1954799"/>
                  </a:lnTo>
                  <a:lnTo>
                    <a:pt x="112115" y="1913496"/>
                  </a:lnTo>
                  <a:lnTo>
                    <a:pt x="94756" y="1871478"/>
                  </a:lnTo>
                  <a:lnTo>
                    <a:pt x="78763" y="1828772"/>
                  </a:lnTo>
                  <a:lnTo>
                    <a:pt x="64165" y="1785405"/>
                  </a:lnTo>
                  <a:lnTo>
                    <a:pt x="50988" y="1741404"/>
                  </a:lnTo>
                  <a:lnTo>
                    <a:pt x="39259" y="1696798"/>
                  </a:lnTo>
                  <a:lnTo>
                    <a:pt x="29006" y="1651612"/>
                  </a:lnTo>
                  <a:lnTo>
                    <a:pt x="20256" y="1605874"/>
                  </a:lnTo>
                  <a:lnTo>
                    <a:pt x="13036" y="1559611"/>
                  </a:lnTo>
                  <a:lnTo>
                    <a:pt x="7373" y="1512850"/>
                  </a:lnTo>
                  <a:lnTo>
                    <a:pt x="3295" y="1465619"/>
                  </a:lnTo>
                  <a:lnTo>
                    <a:pt x="828" y="1417944"/>
                  </a:lnTo>
                  <a:lnTo>
                    <a:pt x="0" y="1369853"/>
                  </a:lnTo>
                  <a:lnTo>
                    <a:pt x="828" y="1321762"/>
                  </a:lnTo>
                  <a:lnTo>
                    <a:pt x="3295" y="1274086"/>
                  </a:lnTo>
                  <a:lnTo>
                    <a:pt x="7373" y="1226854"/>
                  </a:lnTo>
                  <a:lnTo>
                    <a:pt x="13036" y="1180093"/>
                  </a:lnTo>
                  <a:lnTo>
                    <a:pt x="20256" y="1133830"/>
                  </a:lnTo>
                  <a:lnTo>
                    <a:pt x="29006" y="1088091"/>
                  </a:lnTo>
                  <a:lnTo>
                    <a:pt x="39259" y="1042905"/>
                  </a:lnTo>
                  <a:lnTo>
                    <a:pt x="50988" y="998297"/>
                  </a:lnTo>
                  <a:lnTo>
                    <a:pt x="64165" y="954296"/>
                  </a:lnTo>
                  <a:lnTo>
                    <a:pt x="78763" y="910929"/>
                  </a:lnTo>
                  <a:lnTo>
                    <a:pt x="94756" y="868223"/>
                  </a:lnTo>
                  <a:lnTo>
                    <a:pt x="112115" y="826204"/>
                  </a:lnTo>
                  <a:lnTo>
                    <a:pt x="130815" y="784900"/>
                  </a:lnTo>
                  <a:lnTo>
                    <a:pt x="150827" y="744339"/>
                  </a:lnTo>
                  <a:lnTo>
                    <a:pt x="172125" y="704547"/>
                  </a:lnTo>
                  <a:lnTo>
                    <a:pt x="194681" y="665552"/>
                  </a:lnTo>
                  <a:lnTo>
                    <a:pt x="218468" y="627380"/>
                  </a:lnTo>
                  <a:lnTo>
                    <a:pt x="243459" y="590059"/>
                  </a:lnTo>
                  <a:lnTo>
                    <a:pt x="269627" y="553617"/>
                  </a:lnTo>
                  <a:lnTo>
                    <a:pt x="296945" y="518079"/>
                  </a:lnTo>
                  <a:lnTo>
                    <a:pt x="325385" y="483474"/>
                  </a:lnTo>
                  <a:lnTo>
                    <a:pt x="354921" y="449829"/>
                  </a:lnTo>
                  <a:lnTo>
                    <a:pt x="385525" y="417170"/>
                  </a:lnTo>
                  <a:lnTo>
                    <a:pt x="417170" y="385525"/>
                  </a:lnTo>
                  <a:lnTo>
                    <a:pt x="449829" y="354921"/>
                  </a:lnTo>
                  <a:lnTo>
                    <a:pt x="483474" y="325385"/>
                  </a:lnTo>
                  <a:lnTo>
                    <a:pt x="518079" y="296945"/>
                  </a:lnTo>
                  <a:lnTo>
                    <a:pt x="553617" y="269627"/>
                  </a:lnTo>
                  <a:lnTo>
                    <a:pt x="590059" y="243459"/>
                  </a:lnTo>
                  <a:lnTo>
                    <a:pt x="627380" y="218468"/>
                  </a:lnTo>
                  <a:lnTo>
                    <a:pt x="665552" y="194681"/>
                  </a:lnTo>
                  <a:lnTo>
                    <a:pt x="704547" y="172125"/>
                  </a:lnTo>
                  <a:lnTo>
                    <a:pt x="744339" y="150827"/>
                  </a:lnTo>
                  <a:lnTo>
                    <a:pt x="784900" y="130815"/>
                  </a:lnTo>
                  <a:lnTo>
                    <a:pt x="826204" y="112115"/>
                  </a:lnTo>
                  <a:lnTo>
                    <a:pt x="868223" y="94756"/>
                  </a:lnTo>
                  <a:lnTo>
                    <a:pt x="910929" y="78763"/>
                  </a:lnTo>
                  <a:lnTo>
                    <a:pt x="954296" y="64165"/>
                  </a:lnTo>
                  <a:lnTo>
                    <a:pt x="998297" y="50988"/>
                  </a:lnTo>
                  <a:lnTo>
                    <a:pt x="1042905" y="39259"/>
                  </a:lnTo>
                  <a:lnTo>
                    <a:pt x="1088091" y="29006"/>
                  </a:lnTo>
                  <a:lnTo>
                    <a:pt x="1133830" y="20256"/>
                  </a:lnTo>
                  <a:lnTo>
                    <a:pt x="1180093" y="13036"/>
                  </a:lnTo>
                  <a:lnTo>
                    <a:pt x="1226854" y="7373"/>
                  </a:lnTo>
                  <a:lnTo>
                    <a:pt x="1274086" y="3295"/>
                  </a:lnTo>
                  <a:lnTo>
                    <a:pt x="1321762" y="828"/>
                  </a:lnTo>
                  <a:lnTo>
                    <a:pt x="1369853" y="0"/>
                  </a:lnTo>
                  <a:lnTo>
                    <a:pt x="1417944" y="828"/>
                  </a:lnTo>
                  <a:lnTo>
                    <a:pt x="1465619" y="3295"/>
                  </a:lnTo>
                  <a:lnTo>
                    <a:pt x="1512850" y="7373"/>
                  </a:lnTo>
                  <a:lnTo>
                    <a:pt x="1559611" y="13036"/>
                  </a:lnTo>
                  <a:lnTo>
                    <a:pt x="1605874" y="20256"/>
                  </a:lnTo>
                  <a:lnTo>
                    <a:pt x="1651612" y="29006"/>
                  </a:lnTo>
                  <a:lnTo>
                    <a:pt x="1696798" y="39259"/>
                  </a:lnTo>
                  <a:lnTo>
                    <a:pt x="1741404" y="50988"/>
                  </a:lnTo>
                  <a:lnTo>
                    <a:pt x="1785405" y="64165"/>
                  </a:lnTo>
                  <a:lnTo>
                    <a:pt x="1828772" y="78763"/>
                  </a:lnTo>
                  <a:lnTo>
                    <a:pt x="1871478" y="94756"/>
                  </a:lnTo>
                  <a:lnTo>
                    <a:pt x="1913496" y="112115"/>
                  </a:lnTo>
                  <a:lnTo>
                    <a:pt x="1954799" y="130815"/>
                  </a:lnTo>
                  <a:lnTo>
                    <a:pt x="1995360" y="150827"/>
                  </a:lnTo>
                  <a:lnTo>
                    <a:pt x="2035152" y="172125"/>
                  </a:lnTo>
                  <a:lnTo>
                    <a:pt x="2074147" y="194681"/>
                  </a:lnTo>
                  <a:lnTo>
                    <a:pt x="2112318" y="218468"/>
                  </a:lnTo>
                  <a:lnTo>
                    <a:pt x="2149639" y="243459"/>
                  </a:lnTo>
                  <a:lnTo>
                    <a:pt x="2186081" y="269627"/>
                  </a:lnTo>
                  <a:lnTo>
                    <a:pt x="2221618" y="296945"/>
                  </a:lnTo>
                  <a:lnTo>
                    <a:pt x="2256223" y="325385"/>
                  </a:lnTo>
                  <a:lnTo>
                    <a:pt x="2289869" y="354921"/>
                  </a:lnTo>
                  <a:lnTo>
                    <a:pt x="2322527" y="385525"/>
                  </a:lnTo>
                  <a:lnTo>
                    <a:pt x="2354172" y="417170"/>
                  </a:lnTo>
                  <a:lnTo>
                    <a:pt x="2384776" y="449829"/>
                  </a:lnTo>
                  <a:lnTo>
                    <a:pt x="2414311" y="483474"/>
                  </a:lnTo>
                  <a:lnTo>
                    <a:pt x="2442752" y="518079"/>
                  </a:lnTo>
                  <a:lnTo>
                    <a:pt x="2470069" y="553617"/>
                  </a:lnTo>
                  <a:lnTo>
                    <a:pt x="2496237" y="590059"/>
                  </a:lnTo>
                  <a:lnTo>
                    <a:pt x="2521228" y="627380"/>
                  </a:lnTo>
                  <a:lnTo>
                    <a:pt x="2545015" y="665552"/>
                  </a:lnTo>
                  <a:lnTo>
                    <a:pt x="2567571" y="704547"/>
                  </a:lnTo>
                  <a:lnTo>
                    <a:pt x="2588869" y="744339"/>
                  </a:lnTo>
                  <a:lnTo>
                    <a:pt x="2608881" y="784900"/>
                  </a:lnTo>
                  <a:lnTo>
                    <a:pt x="2627580" y="826204"/>
                  </a:lnTo>
                  <a:lnTo>
                    <a:pt x="2644940" y="868223"/>
                  </a:lnTo>
                  <a:lnTo>
                    <a:pt x="2660933" y="910929"/>
                  </a:lnTo>
                  <a:lnTo>
                    <a:pt x="2675531" y="954296"/>
                  </a:lnTo>
                  <a:lnTo>
                    <a:pt x="2688708" y="998297"/>
                  </a:lnTo>
                  <a:lnTo>
                    <a:pt x="2700436" y="1042905"/>
                  </a:lnTo>
                  <a:lnTo>
                    <a:pt x="2710689" y="1088091"/>
                  </a:lnTo>
                  <a:lnTo>
                    <a:pt x="2719439" y="1133830"/>
                  </a:lnTo>
                  <a:lnTo>
                    <a:pt x="2726659" y="1180093"/>
                  </a:lnTo>
                  <a:lnTo>
                    <a:pt x="2732322" y="1226854"/>
                  </a:lnTo>
                  <a:lnTo>
                    <a:pt x="2736401" y="1274086"/>
                  </a:lnTo>
                  <a:lnTo>
                    <a:pt x="2738868" y="1321762"/>
                  </a:lnTo>
                  <a:lnTo>
                    <a:pt x="2739696" y="1369853"/>
                  </a:lnTo>
                  <a:close/>
                </a:path>
              </a:pathLst>
            </a:custGeom>
            <a:ln w="31412">
              <a:solidFill>
                <a:srgbClr val="FFDB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F1E1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6076" y="7703932"/>
            <a:ext cx="575945" cy="575945"/>
          </a:xfrm>
          <a:custGeom>
            <a:avLst/>
            <a:gdLst/>
            <a:ahLst/>
            <a:cxnLst/>
            <a:rect l="l" t="t" r="r" b="b"/>
            <a:pathLst>
              <a:path w="575944" h="575945">
                <a:moveTo>
                  <a:pt x="311480" y="0"/>
                </a:moveTo>
                <a:lnTo>
                  <a:pt x="264267" y="0"/>
                </a:lnTo>
                <a:lnTo>
                  <a:pt x="250481" y="1735"/>
                </a:lnTo>
                <a:lnTo>
                  <a:pt x="209745" y="10167"/>
                </a:lnTo>
                <a:lnTo>
                  <a:pt x="159263" y="30068"/>
                </a:lnTo>
                <a:lnTo>
                  <a:pt x="115227" y="56217"/>
                </a:lnTo>
                <a:lnTo>
                  <a:pt x="77814" y="88649"/>
                </a:lnTo>
                <a:lnTo>
                  <a:pt x="47199" y="127400"/>
                </a:lnTo>
                <a:lnTo>
                  <a:pt x="23556" y="172506"/>
                </a:lnTo>
                <a:lnTo>
                  <a:pt x="7060" y="224003"/>
                </a:lnTo>
                <a:lnTo>
                  <a:pt x="0" y="270876"/>
                </a:lnTo>
                <a:lnTo>
                  <a:pt x="643" y="316830"/>
                </a:lnTo>
                <a:lnTo>
                  <a:pt x="8500" y="361179"/>
                </a:lnTo>
                <a:lnTo>
                  <a:pt x="23079" y="403235"/>
                </a:lnTo>
                <a:lnTo>
                  <a:pt x="43890" y="442312"/>
                </a:lnTo>
                <a:lnTo>
                  <a:pt x="70441" y="477723"/>
                </a:lnTo>
                <a:lnTo>
                  <a:pt x="102243" y="508780"/>
                </a:lnTo>
                <a:lnTo>
                  <a:pt x="138803" y="534798"/>
                </a:lnTo>
                <a:lnTo>
                  <a:pt x="179631" y="555089"/>
                </a:lnTo>
                <a:lnTo>
                  <a:pt x="224237" y="568966"/>
                </a:lnTo>
                <a:lnTo>
                  <a:pt x="271201" y="575660"/>
                </a:lnTo>
                <a:lnTo>
                  <a:pt x="317192" y="574759"/>
                </a:lnTo>
                <a:lnTo>
                  <a:pt x="361536" y="566740"/>
                </a:lnTo>
                <a:lnTo>
                  <a:pt x="403561" y="552078"/>
                </a:lnTo>
                <a:lnTo>
                  <a:pt x="442591" y="531248"/>
                </a:lnTo>
                <a:lnTo>
                  <a:pt x="477954" y="504725"/>
                </a:lnTo>
                <a:lnTo>
                  <a:pt x="508975" y="472985"/>
                </a:lnTo>
                <a:lnTo>
                  <a:pt x="534981" y="436503"/>
                </a:lnTo>
                <a:lnTo>
                  <a:pt x="545831" y="414741"/>
                </a:lnTo>
                <a:lnTo>
                  <a:pt x="141140" y="414741"/>
                </a:lnTo>
                <a:lnTo>
                  <a:pt x="141037" y="209637"/>
                </a:lnTo>
                <a:lnTo>
                  <a:pt x="140909" y="205637"/>
                </a:lnTo>
                <a:lnTo>
                  <a:pt x="142396" y="205470"/>
                </a:lnTo>
                <a:lnTo>
                  <a:pt x="214487" y="205470"/>
                </a:lnTo>
                <a:lnTo>
                  <a:pt x="161380" y="164822"/>
                </a:lnTo>
                <a:lnTo>
                  <a:pt x="159841" y="163492"/>
                </a:lnTo>
                <a:lnTo>
                  <a:pt x="156993" y="161178"/>
                </a:lnTo>
                <a:lnTo>
                  <a:pt x="546280" y="161178"/>
                </a:lnTo>
                <a:lnTo>
                  <a:pt x="519236" y="115409"/>
                </a:lnTo>
                <a:lnTo>
                  <a:pt x="486679" y="78229"/>
                </a:lnTo>
                <a:lnTo>
                  <a:pt x="447836" y="47670"/>
                </a:lnTo>
                <a:lnTo>
                  <a:pt x="402712" y="23734"/>
                </a:lnTo>
                <a:lnTo>
                  <a:pt x="351311" y="6418"/>
                </a:lnTo>
                <a:lnTo>
                  <a:pt x="331494" y="2624"/>
                </a:lnTo>
                <a:lnTo>
                  <a:pt x="311480" y="0"/>
                </a:lnTo>
                <a:close/>
              </a:path>
              <a:path w="575944" h="575945">
                <a:moveTo>
                  <a:pt x="562644" y="202496"/>
                </a:moveTo>
                <a:lnTo>
                  <a:pt x="427309" y="202496"/>
                </a:lnTo>
                <a:lnTo>
                  <a:pt x="431372" y="204098"/>
                </a:lnTo>
                <a:lnTo>
                  <a:pt x="430188" y="206831"/>
                </a:lnTo>
                <a:lnTo>
                  <a:pt x="430241" y="414458"/>
                </a:lnTo>
                <a:lnTo>
                  <a:pt x="429979" y="414730"/>
                </a:lnTo>
                <a:lnTo>
                  <a:pt x="285502" y="414741"/>
                </a:lnTo>
                <a:lnTo>
                  <a:pt x="545831" y="414741"/>
                </a:lnTo>
                <a:lnTo>
                  <a:pt x="569252" y="351214"/>
                </a:lnTo>
                <a:lnTo>
                  <a:pt x="575629" y="311362"/>
                </a:lnTo>
                <a:lnTo>
                  <a:pt x="575629" y="264149"/>
                </a:lnTo>
                <a:lnTo>
                  <a:pt x="573895" y="250367"/>
                </a:lnTo>
                <a:lnTo>
                  <a:pt x="571807" y="236645"/>
                </a:lnTo>
                <a:lnTo>
                  <a:pt x="569091" y="223048"/>
                </a:lnTo>
                <a:lnTo>
                  <a:pt x="565472" y="209637"/>
                </a:lnTo>
                <a:lnTo>
                  <a:pt x="562644" y="202496"/>
                </a:lnTo>
                <a:close/>
              </a:path>
              <a:path w="575944" h="575945">
                <a:moveTo>
                  <a:pt x="214487" y="205470"/>
                </a:moveTo>
                <a:lnTo>
                  <a:pt x="142396" y="205470"/>
                </a:lnTo>
                <a:lnTo>
                  <a:pt x="269261" y="301697"/>
                </a:lnTo>
                <a:lnTo>
                  <a:pt x="278727" y="307642"/>
                </a:lnTo>
                <a:lnTo>
                  <a:pt x="286955" y="309578"/>
                </a:lnTo>
                <a:lnTo>
                  <a:pt x="295115" y="307494"/>
                </a:lnTo>
                <a:lnTo>
                  <a:pt x="304381" y="301383"/>
                </a:lnTo>
                <a:lnTo>
                  <a:pt x="355484" y="260745"/>
                </a:lnTo>
                <a:lnTo>
                  <a:pt x="289114" y="260745"/>
                </a:lnTo>
                <a:lnTo>
                  <a:pt x="286350" y="260693"/>
                </a:lnTo>
                <a:lnTo>
                  <a:pt x="214487" y="205470"/>
                </a:lnTo>
                <a:close/>
              </a:path>
              <a:path w="575944" h="575945">
                <a:moveTo>
                  <a:pt x="546280" y="161178"/>
                </a:moveTo>
                <a:lnTo>
                  <a:pt x="412744" y="161178"/>
                </a:lnTo>
                <a:lnTo>
                  <a:pt x="412922" y="163502"/>
                </a:lnTo>
                <a:lnTo>
                  <a:pt x="411205" y="163974"/>
                </a:lnTo>
                <a:lnTo>
                  <a:pt x="289114" y="260745"/>
                </a:lnTo>
                <a:lnTo>
                  <a:pt x="355484" y="260745"/>
                </a:lnTo>
                <a:lnTo>
                  <a:pt x="425864" y="204779"/>
                </a:lnTo>
                <a:lnTo>
                  <a:pt x="427309" y="202496"/>
                </a:lnTo>
                <a:lnTo>
                  <a:pt x="562644" y="202496"/>
                </a:lnTo>
                <a:lnTo>
                  <a:pt x="546280" y="161178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6080" y="8532525"/>
            <a:ext cx="582930" cy="582930"/>
          </a:xfrm>
          <a:custGeom>
            <a:avLst/>
            <a:gdLst/>
            <a:ahLst/>
            <a:cxnLst/>
            <a:rect l="l" t="t" r="r" b="b"/>
            <a:pathLst>
              <a:path w="582930" h="582929">
                <a:moveTo>
                  <a:pt x="315087" y="0"/>
                </a:moveTo>
                <a:lnTo>
                  <a:pt x="267340" y="0"/>
                </a:lnTo>
                <a:lnTo>
                  <a:pt x="253395" y="1764"/>
                </a:lnTo>
                <a:lnTo>
                  <a:pt x="212179" y="10292"/>
                </a:lnTo>
                <a:lnTo>
                  <a:pt x="161111" y="30424"/>
                </a:lnTo>
                <a:lnTo>
                  <a:pt x="116565" y="56877"/>
                </a:lnTo>
                <a:lnTo>
                  <a:pt x="78718" y="89685"/>
                </a:lnTo>
                <a:lnTo>
                  <a:pt x="47746" y="128886"/>
                </a:lnTo>
                <a:lnTo>
                  <a:pt x="23828" y="174516"/>
                </a:lnTo>
                <a:lnTo>
                  <a:pt x="7139" y="226610"/>
                </a:lnTo>
                <a:lnTo>
                  <a:pt x="0" y="274032"/>
                </a:lnTo>
                <a:lnTo>
                  <a:pt x="655" y="320523"/>
                </a:lnTo>
                <a:lnTo>
                  <a:pt x="8607" y="365388"/>
                </a:lnTo>
                <a:lnTo>
                  <a:pt x="23359" y="407932"/>
                </a:lnTo>
                <a:lnTo>
                  <a:pt x="44415" y="447461"/>
                </a:lnTo>
                <a:lnTo>
                  <a:pt x="71277" y="483281"/>
                </a:lnTo>
                <a:lnTo>
                  <a:pt x="103448" y="514696"/>
                </a:lnTo>
                <a:lnTo>
                  <a:pt x="140432" y="541013"/>
                </a:lnTo>
                <a:lnTo>
                  <a:pt x="181731" y="561537"/>
                </a:lnTo>
                <a:lnTo>
                  <a:pt x="226849" y="575574"/>
                </a:lnTo>
                <a:lnTo>
                  <a:pt x="274362" y="582345"/>
                </a:lnTo>
                <a:lnTo>
                  <a:pt x="320888" y="581433"/>
                </a:lnTo>
                <a:lnTo>
                  <a:pt x="365746" y="573318"/>
                </a:lnTo>
                <a:lnTo>
                  <a:pt x="408257" y="558481"/>
                </a:lnTo>
                <a:lnTo>
                  <a:pt x="447738" y="537406"/>
                </a:lnTo>
                <a:lnTo>
                  <a:pt x="483508" y="510573"/>
                </a:lnTo>
                <a:lnTo>
                  <a:pt x="514887" y="478464"/>
                </a:lnTo>
                <a:lnTo>
                  <a:pt x="532120" y="454289"/>
                </a:lnTo>
                <a:lnTo>
                  <a:pt x="434571" y="454289"/>
                </a:lnTo>
                <a:lnTo>
                  <a:pt x="412399" y="453159"/>
                </a:lnTo>
                <a:lnTo>
                  <a:pt x="368691" y="446789"/>
                </a:lnTo>
                <a:lnTo>
                  <a:pt x="300202" y="421471"/>
                </a:lnTo>
                <a:lnTo>
                  <a:pt x="258571" y="397216"/>
                </a:lnTo>
                <a:lnTo>
                  <a:pt x="222455" y="368013"/>
                </a:lnTo>
                <a:lnTo>
                  <a:pt x="191869" y="333856"/>
                </a:lnTo>
                <a:lnTo>
                  <a:pt x="166824" y="294740"/>
                </a:lnTo>
                <a:lnTo>
                  <a:pt x="147332" y="250658"/>
                </a:lnTo>
                <a:lnTo>
                  <a:pt x="133407" y="201606"/>
                </a:lnTo>
                <a:lnTo>
                  <a:pt x="128693" y="161065"/>
                </a:lnTo>
                <a:lnTo>
                  <a:pt x="128056" y="148005"/>
                </a:lnTo>
                <a:lnTo>
                  <a:pt x="129064" y="140046"/>
                </a:lnTo>
                <a:lnTo>
                  <a:pt x="132695" y="133759"/>
                </a:lnTo>
                <a:lnTo>
                  <a:pt x="138635" y="129589"/>
                </a:lnTo>
                <a:lnTo>
                  <a:pt x="146569" y="127985"/>
                </a:lnTo>
                <a:lnTo>
                  <a:pt x="531797" y="127663"/>
                </a:lnTo>
                <a:lnTo>
                  <a:pt x="525254" y="116751"/>
                </a:lnTo>
                <a:lnTo>
                  <a:pt x="492319" y="79136"/>
                </a:lnTo>
                <a:lnTo>
                  <a:pt x="453025" y="48220"/>
                </a:lnTo>
                <a:lnTo>
                  <a:pt x="407377" y="24005"/>
                </a:lnTo>
                <a:lnTo>
                  <a:pt x="355379" y="6491"/>
                </a:lnTo>
                <a:lnTo>
                  <a:pt x="335339" y="2660"/>
                </a:lnTo>
                <a:lnTo>
                  <a:pt x="315087" y="0"/>
                </a:lnTo>
                <a:close/>
              </a:path>
              <a:path w="582930" h="582929">
                <a:moveTo>
                  <a:pt x="580285" y="329999"/>
                </a:moveTo>
                <a:lnTo>
                  <a:pt x="340945" y="329999"/>
                </a:lnTo>
                <a:lnTo>
                  <a:pt x="348971" y="332314"/>
                </a:lnTo>
                <a:lnTo>
                  <a:pt x="369746" y="340699"/>
                </a:lnTo>
                <a:lnTo>
                  <a:pt x="391023" y="346795"/>
                </a:lnTo>
                <a:lnTo>
                  <a:pt x="412836" y="350543"/>
                </a:lnTo>
                <a:lnTo>
                  <a:pt x="435220" y="351884"/>
                </a:lnTo>
                <a:lnTo>
                  <a:pt x="443242" y="353268"/>
                </a:lnTo>
                <a:lnTo>
                  <a:pt x="449185" y="357192"/>
                </a:lnTo>
                <a:lnTo>
                  <a:pt x="452957" y="363453"/>
                </a:lnTo>
                <a:lnTo>
                  <a:pt x="454465" y="371852"/>
                </a:lnTo>
                <a:lnTo>
                  <a:pt x="454486" y="403673"/>
                </a:lnTo>
                <a:lnTo>
                  <a:pt x="454529" y="421471"/>
                </a:lnTo>
                <a:lnTo>
                  <a:pt x="434571" y="454289"/>
                </a:lnTo>
                <a:lnTo>
                  <a:pt x="532120" y="454289"/>
                </a:lnTo>
                <a:lnTo>
                  <a:pt x="561746" y="400344"/>
                </a:lnTo>
                <a:lnTo>
                  <a:pt x="575865" y="355298"/>
                </a:lnTo>
                <a:lnTo>
                  <a:pt x="579614" y="334776"/>
                </a:lnTo>
                <a:lnTo>
                  <a:pt x="580285" y="329999"/>
                </a:lnTo>
                <a:close/>
              </a:path>
              <a:path w="582930" h="582929">
                <a:moveTo>
                  <a:pt x="531797" y="127663"/>
                </a:moveTo>
                <a:lnTo>
                  <a:pt x="179238" y="127663"/>
                </a:lnTo>
                <a:lnTo>
                  <a:pt x="211907" y="127985"/>
                </a:lnTo>
                <a:lnTo>
                  <a:pt x="219740" y="129450"/>
                </a:lnTo>
                <a:lnTo>
                  <a:pt x="225553" y="133341"/>
                </a:lnTo>
                <a:lnTo>
                  <a:pt x="229179" y="139400"/>
                </a:lnTo>
                <a:lnTo>
                  <a:pt x="230451" y="147367"/>
                </a:lnTo>
                <a:lnTo>
                  <a:pt x="231782" y="169606"/>
                </a:lnTo>
                <a:lnTo>
                  <a:pt x="235503" y="191283"/>
                </a:lnTo>
                <a:lnTo>
                  <a:pt x="241565" y="212428"/>
                </a:lnTo>
                <a:lnTo>
                  <a:pt x="249916" y="233071"/>
                </a:lnTo>
                <a:lnTo>
                  <a:pt x="252306" y="241251"/>
                </a:lnTo>
                <a:lnTo>
                  <a:pt x="215980" y="270976"/>
                </a:lnTo>
                <a:lnTo>
                  <a:pt x="215425" y="272714"/>
                </a:lnTo>
                <a:lnTo>
                  <a:pt x="256255" y="325825"/>
                </a:lnTo>
                <a:lnTo>
                  <a:pt x="306040" y="364742"/>
                </a:lnTo>
                <a:lnTo>
                  <a:pt x="309548" y="366868"/>
                </a:lnTo>
                <a:lnTo>
                  <a:pt x="311339" y="366323"/>
                </a:lnTo>
                <a:lnTo>
                  <a:pt x="316197" y="355633"/>
                </a:lnTo>
                <a:lnTo>
                  <a:pt x="319579" y="348638"/>
                </a:lnTo>
                <a:lnTo>
                  <a:pt x="323056" y="341696"/>
                </a:lnTo>
                <a:lnTo>
                  <a:pt x="327884" y="334776"/>
                </a:lnTo>
                <a:lnTo>
                  <a:pt x="333881" y="330848"/>
                </a:lnTo>
                <a:lnTo>
                  <a:pt x="340945" y="329999"/>
                </a:lnTo>
                <a:lnTo>
                  <a:pt x="580285" y="329999"/>
                </a:lnTo>
                <a:lnTo>
                  <a:pt x="580974" y="325097"/>
                </a:lnTo>
                <a:lnTo>
                  <a:pt x="582315" y="314974"/>
                </a:lnTo>
                <a:lnTo>
                  <a:pt x="582315" y="267227"/>
                </a:lnTo>
                <a:lnTo>
                  <a:pt x="575696" y="225643"/>
                </a:lnTo>
                <a:lnTo>
                  <a:pt x="551827" y="161065"/>
                </a:lnTo>
                <a:lnTo>
                  <a:pt x="531797" y="127663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29559" y="1371686"/>
            <a:ext cx="3005144" cy="8701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69771" y="1371686"/>
            <a:ext cx="3005144" cy="87013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009984" y="1371686"/>
            <a:ext cx="3005144" cy="8701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90016" y="9365900"/>
            <a:ext cx="582295" cy="582930"/>
          </a:xfrm>
          <a:custGeom>
            <a:avLst/>
            <a:gdLst/>
            <a:ahLst/>
            <a:cxnLst/>
            <a:rect l="l" t="t" r="r" b="b"/>
            <a:pathLst>
              <a:path w="582294" h="582929">
                <a:moveTo>
                  <a:pt x="188277" y="368884"/>
                </a:moveTo>
                <a:lnTo>
                  <a:pt x="184975" y="353136"/>
                </a:lnTo>
                <a:lnTo>
                  <a:pt x="182460" y="336880"/>
                </a:lnTo>
                <a:lnTo>
                  <a:pt x="180733" y="320217"/>
                </a:lnTo>
                <a:lnTo>
                  <a:pt x="179793" y="303225"/>
                </a:lnTo>
                <a:lnTo>
                  <a:pt x="114871" y="303225"/>
                </a:lnTo>
                <a:lnTo>
                  <a:pt x="117373" y="323545"/>
                </a:lnTo>
                <a:lnTo>
                  <a:pt x="122161" y="343242"/>
                </a:lnTo>
                <a:lnTo>
                  <a:pt x="129171" y="362178"/>
                </a:lnTo>
                <a:lnTo>
                  <a:pt x="138328" y="380187"/>
                </a:lnTo>
                <a:lnTo>
                  <a:pt x="149783" y="376948"/>
                </a:lnTo>
                <a:lnTo>
                  <a:pt x="161975" y="373989"/>
                </a:lnTo>
                <a:lnTo>
                  <a:pt x="174815" y="371297"/>
                </a:lnTo>
                <a:lnTo>
                  <a:pt x="188277" y="368884"/>
                </a:lnTo>
                <a:close/>
              </a:path>
              <a:path w="582294" h="582929">
                <a:moveTo>
                  <a:pt x="188379" y="212153"/>
                </a:moveTo>
                <a:lnTo>
                  <a:pt x="175171" y="209715"/>
                </a:lnTo>
                <a:lnTo>
                  <a:pt x="162598" y="206971"/>
                </a:lnTo>
                <a:lnTo>
                  <a:pt x="150723" y="203936"/>
                </a:lnTo>
                <a:lnTo>
                  <a:pt x="139585" y="200621"/>
                </a:lnTo>
                <a:lnTo>
                  <a:pt x="129870" y="219087"/>
                </a:lnTo>
                <a:lnTo>
                  <a:pt x="122478" y="238556"/>
                </a:lnTo>
                <a:lnTo>
                  <a:pt x="117449" y="258851"/>
                </a:lnTo>
                <a:lnTo>
                  <a:pt x="114871" y="279781"/>
                </a:lnTo>
                <a:lnTo>
                  <a:pt x="179679" y="279781"/>
                </a:lnTo>
                <a:lnTo>
                  <a:pt x="180644" y="262267"/>
                </a:lnTo>
                <a:lnTo>
                  <a:pt x="182422" y="245097"/>
                </a:lnTo>
                <a:lnTo>
                  <a:pt x="185000" y="228371"/>
                </a:lnTo>
                <a:lnTo>
                  <a:pt x="188379" y="212153"/>
                </a:lnTo>
                <a:close/>
              </a:path>
              <a:path w="582294" h="582929">
                <a:moveTo>
                  <a:pt x="226796" y="127000"/>
                </a:moveTo>
                <a:lnTo>
                  <a:pt x="179819" y="154343"/>
                </a:lnTo>
                <a:lnTo>
                  <a:pt x="153822" y="180416"/>
                </a:lnTo>
                <a:lnTo>
                  <a:pt x="163283" y="182981"/>
                </a:lnTo>
                <a:lnTo>
                  <a:pt x="173253" y="185356"/>
                </a:lnTo>
                <a:lnTo>
                  <a:pt x="183730" y="187540"/>
                </a:lnTo>
                <a:lnTo>
                  <a:pt x="194652" y="189522"/>
                </a:lnTo>
                <a:lnTo>
                  <a:pt x="198031" y="179793"/>
                </a:lnTo>
                <a:lnTo>
                  <a:pt x="201726" y="170395"/>
                </a:lnTo>
                <a:lnTo>
                  <a:pt x="222389" y="132816"/>
                </a:lnTo>
                <a:lnTo>
                  <a:pt x="226796" y="127000"/>
                </a:lnTo>
                <a:close/>
              </a:path>
              <a:path w="582294" h="582929">
                <a:moveTo>
                  <a:pt x="228485" y="456539"/>
                </a:moveTo>
                <a:lnTo>
                  <a:pt x="205727" y="420128"/>
                </a:lnTo>
                <a:lnTo>
                  <a:pt x="194564" y="391604"/>
                </a:lnTo>
                <a:lnTo>
                  <a:pt x="183235" y="393534"/>
                </a:lnTo>
                <a:lnTo>
                  <a:pt x="172364" y="395681"/>
                </a:lnTo>
                <a:lnTo>
                  <a:pt x="162001" y="398056"/>
                </a:lnTo>
                <a:lnTo>
                  <a:pt x="152158" y="400621"/>
                </a:lnTo>
                <a:lnTo>
                  <a:pt x="156552" y="406057"/>
                </a:lnTo>
                <a:lnTo>
                  <a:pt x="195351" y="439877"/>
                </a:lnTo>
                <a:lnTo>
                  <a:pt x="211505" y="449110"/>
                </a:lnTo>
                <a:lnTo>
                  <a:pt x="228485" y="456539"/>
                </a:lnTo>
                <a:close/>
              </a:path>
              <a:path w="582294" h="582929">
                <a:moveTo>
                  <a:pt x="279158" y="384797"/>
                </a:moveTo>
                <a:lnTo>
                  <a:pt x="263423" y="385203"/>
                </a:lnTo>
                <a:lnTo>
                  <a:pt x="247980" y="385965"/>
                </a:lnTo>
                <a:lnTo>
                  <a:pt x="232892" y="387057"/>
                </a:lnTo>
                <a:lnTo>
                  <a:pt x="218211" y="388467"/>
                </a:lnTo>
                <a:lnTo>
                  <a:pt x="221005" y="396201"/>
                </a:lnTo>
                <a:lnTo>
                  <a:pt x="241617" y="435394"/>
                </a:lnTo>
                <a:lnTo>
                  <a:pt x="279158" y="464908"/>
                </a:lnTo>
                <a:lnTo>
                  <a:pt x="279158" y="384797"/>
                </a:lnTo>
                <a:close/>
              </a:path>
              <a:path w="582294" h="582929">
                <a:moveTo>
                  <a:pt x="279158" y="303237"/>
                </a:moveTo>
                <a:lnTo>
                  <a:pt x="203238" y="303237"/>
                </a:lnTo>
                <a:lnTo>
                  <a:pt x="204177" y="319481"/>
                </a:lnTo>
                <a:lnTo>
                  <a:pt x="205892" y="335343"/>
                </a:lnTo>
                <a:lnTo>
                  <a:pt x="208343" y="350761"/>
                </a:lnTo>
                <a:lnTo>
                  <a:pt x="211518" y="365658"/>
                </a:lnTo>
                <a:lnTo>
                  <a:pt x="227799" y="363969"/>
                </a:lnTo>
                <a:lnTo>
                  <a:pt x="244551" y="362673"/>
                </a:lnTo>
                <a:lnTo>
                  <a:pt x="261696" y="361810"/>
                </a:lnTo>
                <a:lnTo>
                  <a:pt x="279158" y="361353"/>
                </a:lnTo>
                <a:lnTo>
                  <a:pt x="279158" y="303237"/>
                </a:lnTo>
                <a:close/>
              </a:path>
              <a:path w="582294" h="582929">
                <a:moveTo>
                  <a:pt x="279158" y="220306"/>
                </a:moveTo>
                <a:lnTo>
                  <a:pt x="261658" y="219760"/>
                </a:lnTo>
                <a:lnTo>
                  <a:pt x="244525" y="218782"/>
                </a:lnTo>
                <a:lnTo>
                  <a:pt x="227825" y="217385"/>
                </a:lnTo>
                <a:lnTo>
                  <a:pt x="211620" y="215607"/>
                </a:lnTo>
                <a:lnTo>
                  <a:pt x="208318" y="230898"/>
                </a:lnTo>
                <a:lnTo>
                  <a:pt x="205803" y="246748"/>
                </a:lnTo>
                <a:lnTo>
                  <a:pt x="204076" y="263067"/>
                </a:lnTo>
                <a:lnTo>
                  <a:pt x="203136" y="279781"/>
                </a:lnTo>
                <a:lnTo>
                  <a:pt x="279158" y="279781"/>
                </a:lnTo>
                <a:lnTo>
                  <a:pt x="279158" y="220306"/>
                </a:lnTo>
                <a:close/>
              </a:path>
              <a:path w="582294" h="582929">
                <a:moveTo>
                  <a:pt x="279158" y="116751"/>
                </a:moveTo>
                <a:lnTo>
                  <a:pt x="241617" y="146240"/>
                </a:lnTo>
                <a:lnTo>
                  <a:pt x="221056" y="185115"/>
                </a:lnTo>
                <a:lnTo>
                  <a:pt x="218211" y="192773"/>
                </a:lnTo>
                <a:lnTo>
                  <a:pt x="232879" y="194310"/>
                </a:lnTo>
                <a:lnTo>
                  <a:pt x="247942" y="195516"/>
                </a:lnTo>
                <a:lnTo>
                  <a:pt x="263372" y="196354"/>
                </a:lnTo>
                <a:lnTo>
                  <a:pt x="279158" y="196837"/>
                </a:lnTo>
                <a:lnTo>
                  <a:pt x="279158" y="116751"/>
                </a:lnTo>
                <a:close/>
              </a:path>
              <a:path w="582294" h="582929">
                <a:moveTo>
                  <a:pt x="363347" y="388874"/>
                </a:moveTo>
                <a:lnTo>
                  <a:pt x="348742" y="387388"/>
                </a:lnTo>
                <a:lnTo>
                  <a:pt x="333717" y="386219"/>
                </a:lnTo>
                <a:lnTo>
                  <a:pt x="318325" y="385394"/>
                </a:lnTo>
                <a:lnTo>
                  <a:pt x="302615" y="384911"/>
                </a:lnTo>
                <a:lnTo>
                  <a:pt x="302615" y="464908"/>
                </a:lnTo>
                <a:lnTo>
                  <a:pt x="340093" y="435394"/>
                </a:lnTo>
                <a:lnTo>
                  <a:pt x="360565" y="396532"/>
                </a:lnTo>
                <a:lnTo>
                  <a:pt x="363347" y="388874"/>
                </a:lnTo>
                <a:close/>
              </a:path>
              <a:path w="582294" h="582929">
                <a:moveTo>
                  <a:pt x="363664" y="193294"/>
                </a:moveTo>
                <a:lnTo>
                  <a:pt x="340106" y="146240"/>
                </a:lnTo>
                <a:lnTo>
                  <a:pt x="302628" y="116751"/>
                </a:lnTo>
                <a:lnTo>
                  <a:pt x="302628" y="196951"/>
                </a:lnTo>
                <a:lnTo>
                  <a:pt x="318312" y="196545"/>
                </a:lnTo>
                <a:lnTo>
                  <a:pt x="333768" y="195795"/>
                </a:lnTo>
                <a:lnTo>
                  <a:pt x="348907" y="194703"/>
                </a:lnTo>
                <a:lnTo>
                  <a:pt x="363664" y="193294"/>
                </a:lnTo>
                <a:close/>
              </a:path>
              <a:path w="582294" h="582929">
                <a:moveTo>
                  <a:pt x="378523" y="279781"/>
                </a:moveTo>
                <a:lnTo>
                  <a:pt x="377583" y="263220"/>
                </a:lnTo>
                <a:lnTo>
                  <a:pt x="375881" y="247053"/>
                </a:lnTo>
                <a:lnTo>
                  <a:pt x="373430" y="231317"/>
                </a:lnTo>
                <a:lnTo>
                  <a:pt x="370243" y="216115"/>
                </a:lnTo>
                <a:lnTo>
                  <a:pt x="353910" y="217805"/>
                </a:lnTo>
                <a:lnTo>
                  <a:pt x="337134" y="219087"/>
                </a:lnTo>
                <a:lnTo>
                  <a:pt x="320001" y="219964"/>
                </a:lnTo>
                <a:lnTo>
                  <a:pt x="302615" y="220408"/>
                </a:lnTo>
                <a:lnTo>
                  <a:pt x="302615" y="279781"/>
                </a:lnTo>
                <a:lnTo>
                  <a:pt x="378523" y="279781"/>
                </a:lnTo>
                <a:close/>
              </a:path>
              <a:path w="582294" h="582929">
                <a:moveTo>
                  <a:pt x="378536" y="303237"/>
                </a:moveTo>
                <a:lnTo>
                  <a:pt x="302628" y="303237"/>
                </a:lnTo>
                <a:lnTo>
                  <a:pt x="302628" y="361467"/>
                </a:lnTo>
                <a:lnTo>
                  <a:pt x="320065" y="362000"/>
                </a:lnTo>
                <a:lnTo>
                  <a:pt x="337159" y="362991"/>
                </a:lnTo>
                <a:lnTo>
                  <a:pt x="353847" y="364388"/>
                </a:lnTo>
                <a:lnTo>
                  <a:pt x="370039" y="366166"/>
                </a:lnTo>
                <a:lnTo>
                  <a:pt x="373278" y="351129"/>
                </a:lnTo>
                <a:lnTo>
                  <a:pt x="375780" y="335572"/>
                </a:lnTo>
                <a:lnTo>
                  <a:pt x="377532" y="319582"/>
                </a:lnTo>
                <a:lnTo>
                  <a:pt x="378536" y="303237"/>
                </a:lnTo>
                <a:close/>
              </a:path>
              <a:path w="582294" h="582929">
                <a:moveTo>
                  <a:pt x="428790" y="401459"/>
                </a:moveTo>
                <a:lnTo>
                  <a:pt x="419087" y="398868"/>
                </a:lnTo>
                <a:lnTo>
                  <a:pt x="408876" y="396455"/>
                </a:lnTo>
                <a:lnTo>
                  <a:pt x="398170" y="394233"/>
                </a:lnTo>
                <a:lnTo>
                  <a:pt x="387007" y="392239"/>
                </a:lnTo>
                <a:lnTo>
                  <a:pt x="383628" y="401904"/>
                </a:lnTo>
                <a:lnTo>
                  <a:pt x="379945" y="411264"/>
                </a:lnTo>
                <a:lnTo>
                  <a:pt x="358152" y="450380"/>
                </a:lnTo>
                <a:lnTo>
                  <a:pt x="353288" y="456539"/>
                </a:lnTo>
                <a:lnTo>
                  <a:pt x="370255" y="449110"/>
                </a:lnTo>
                <a:lnTo>
                  <a:pt x="415582" y="416217"/>
                </a:lnTo>
                <a:lnTo>
                  <a:pt x="424713" y="406577"/>
                </a:lnTo>
                <a:lnTo>
                  <a:pt x="428790" y="401459"/>
                </a:lnTo>
                <a:close/>
              </a:path>
              <a:path w="582294" h="582929">
                <a:moveTo>
                  <a:pt x="428790" y="181457"/>
                </a:moveTo>
                <a:lnTo>
                  <a:pt x="401840" y="154355"/>
                </a:lnTo>
                <a:lnTo>
                  <a:pt x="354863" y="127012"/>
                </a:lnTo>
                <a:lnTo>
                  <a:pt x="359321" y="132816"/>
                </a:lnTo>
                <a:lnTo>
                  <a:pt x="363588" y="139077"/>
                </a:lnTo>
                <a:lnTo>
                  <a:pt x="383819" y="180263"/>
                </a:lnTo>
                <a:lnTo>
                  <a:pt x="387210" y="190144"/>
                </a:lnTo>
                <a:lnTo>
                  <a:pt x="398310" y="188315"/>
                </a:lnTo>
                <a:lnTo>
                  <a:pt x="408940" y="186245"/>
                </a:lnTo>
                <a:lnTo>
                  <a:pt x="419112" y="183946"/>
                </a:lnTo>
                <a:lnTo>
                  <a:pt x="428790" y="181457"/>
                </a:lnTo>
                <a:close/>
              </a:path>
              <a:path w="582294" h="582929">
                <a:moveTo>
                  <a:pt x="466902" y="303237"/>
                </a:moveTo>
                <a:lnTo>
                  <a:pt x="401993" y="303237"/>
                </a:lnTo>
                <a:lnTo>
                  <a:pt x="400977" y="320433"/>
                </a:lnTo>
                <a:lnTo>
                  <a:pt x="399173" y="337248"/>
                </a:lnTo>
                <a:lnTo>
                  <a:pt x="396621" y="353618"/>
                </a:lnTo>
                <a:lnTo>
                  <a:pt x="393293" y="369519"/>
                </a:lnTo>
                <a:lnTo>
                  <a:pt x="406679" y="372033"/>
                </a:lnTo>
                <a:lnTo>
                  <a:pt x="419430" y="374827"/>
                </a:lnTo>
                <a:lnTo>
                  <a:pt x="431507" y="377913"/>
                </a:lnTo>
                <a:lnTo>
                  <a:pt x="442810" y="381241"/>
                </a:lnTo>
                <a:lnTo>
                  <a:pt x="452196" y="363029"/>
                </a:lnTo>
                <a:lnTo>
                  <a:pt x="459371" y="343852"/>
                </a:lnTo>
                <a:lnTo>
                  <a:pt x="464299" y="323862"/>
                </a:lnTo>
                <a:lnTo>
                  <a:pt x="466902" y="303237"/>
                </a:lnTo>
                <a:close/>
              </a:path>
              <a:path w="582294" h="582929">
                <a:moveTo>
                  <a:pt x="466902" y="279781"/>
                </a:moveTo>
                <a:lnTo>
                  <a:pt x="464312" y="259168"/>
                </a:lnTo>
                <a:lnTo>
                  <a:pt x="459409" y="239217"/>
                </a:lnTo>
                <a:lnTo>
                  <a:pt x="452234" y="220065"/>
                </a:lnTo>
                <a:lnTo>
                  <a:pt x="442810" y="201879"/>
                </a:lnTo>
                <a:lnTo>
                  <a:pt x="431520" y="205041"/>
                </a:lnTo>
                <a:lnTo>
                  <a:pt x="419493" y="207924"/>
                </a:lnTo>
                <a:lnTo>
                  <a:pt x="406806" y="210540"/>
                </a:lnTo>
                <a:lnTo>
                  <a:pt x="393496" y="212877"/>
                </a:lnTo>
                <a:lnTo>
                  <a:pt x="396811" y="228930"/>
                </a:lnTo>
                <a:lnTo>
                  <a:pt x="399351" y="245465"/>
                </a:lnTo>
                <a:lnTo>
                  <a:pt x="401091" y="262432"/>
                </a:lnTo>
                <a:lnTo>
                  <a:pt x="401993" y="279781"/>
                </a:lnTo>
                <a:lnTo>
                  <a:pt x="466902" y="279781"/>
                </a:lnTo>
                <a:close/>
              </a:path>
              <a:path w="582294" h="582929">
                <a:moveTo>
                  <a:pt x="582295" y="267220"/>
                </a:moveTo>
                <a:lnTo>
                  <a:pt x="575703" y="225691"/>
                </a:lnTo>
                <a:lnTo>
                  <a:pt x="551827" y="161112"/>
                </a:lnTo>
                <a:lnTo>
                  <a:pt x="525259" y="116776"/>
                </a:lnTo>
                <a:lnTo>
                  <a:pt x="503237" y="91617"/>
                </a:lnTo>
                <a:lnTo>
                  <a:pt x="492340" y="79159"/>
                </a:lnTo>
                <a:lnTo>
                  <a:pt x="490664" y="77851"/>
                </a:lnTo>
                <a:lnTo>
                  <a:pt x="490664" y="291515"/>
                </a:lnTo>
                <a:lnTo>
                  <a:pt x="486841" y="330809"/>
                </a:lnTo>
                <a:lnTo>
                  <a:pt x="475576" y="368020"/>
                </a:lnTo>
                <a:lnTo>
                  <a:pt x="457225" y="402297"/>
                </a:lnTo>
                <a:lnTo>
                  <a:pt x="432130" y="432765"/>
                </a:lnTo>
                <a:lnTo>
                  <a:pt x="401675" y="457860"/>
                </a:lnTo>
                <a:lnTo>
                  <a:pt x="367398" y="476211"/>
                </a:lnTo>
                <a:lnTo>
                  <a:pt x="330187" y="487476"/>
                </a:lnTo>
                <a:lnTo>
                  <a:pt x="290893" y="491299"/>
                </a:lnTo>
                <a:lnTo>
                  <a:pt x="251587" y="487476"/>
                </a:lnTo>
                <a:lnTo>
                  <a:pt x="214363" y="476211"/>
                </a:lnTo>
                <a:lnTo>
                  <a:pt x="180060" y="457860"/>
                </a:lnTo>
                <a:lnTo>
                  <a:pt x="149542" y="432765"/>
                </a:lnTo>
                <a:lnTo>
                  <a:pt x="124485" y="402297"/>
                </a:lnTo>
                <a:lnTo>
                  <a:pt x="106121" y="368020"/>
                </a:lnTo>
                <a:lnTo>
                  <a:pt x="94843" y="330809"/>
                </a:lnTo>
                <a:lnTo>
                  <a:pt x="90995" y="291515"/>
                </a:lnTo>
                <a:lnTo>
                  <a:pt x="94843" y="252209"/>
                </a:lnTo>
                <a:lnTo>
                  <a:pt x="106121" y="214985"/>
                </a:lnTo>
                <a:lnTo>
                  <a:pt x="124485" y="180682"/>
                </a:lnTo>
                <a:lnTo>
                  <a:pt x="149542" y="150164"/>
                </a:lnTo>
                <a:lnTo>
                  <a:pt x="180060" y="125107"/>
                </a:lnTo>
                <a:lnTo>
                  <a:pt x="214363" y="106756"/>
                </a:lnTo>
                <a:lnTo>
                  <a:pt x="251587" y="95465"/>
                </a:lnTo>
                <a:lnTo>
                  <a:pt x="290893" y="91617"/>
                </a:lnTo>
                <a:lnTo>
                  <a:pt x="330187" y="95465"/>
                </a:lnTo>
                <a:lnTo>
                  <a:pt x="367398" y="106756"/>
                </a:lnTo>
                <a:lnTo>
                  <a:pt x="401675" y="125107"/>
                </a:lnTo>
                <a:lnTo>
                  <a:pt x="432130" y="150164"/>
                </a:lnTo>
                <a:lnTo>
                  <a:pt x="457225" y="180682"/>
                </a:lnTo>
                <a:lnTo>
                  <a:pt x="475576" y="214985"/>
                </a:lnTo>
                <a:lnTo>
                  <a:pt x="486841" y="252209"/>
                </a:lnTo>
                <a:lnTo>
                  <a:pt x="490664" y="291515"/>
                </a:lnTo>
                <a:lnTo>
                  <a:pt x="490664" y="77851"/>
                </a:lnTo>
                <a:lnTo>
                  <a:pt x="453047" y="48247"/>
                </a:lnTo>
                <a:lnTo>
                  <a:pt x="407390" y="24015"/>
                </a:lnTo>
                <a:lnTo>
                  <a:pt x="355384" y="6489"/>
                </a:lnTo>
                <a:lnTo>
                  <a:pt x="315074" y="0"/>
                </a:lnTo>
                <a:lnTo>
                  <a:pt x="267335" y="0"/>
                </a:lnTo>
                <a:lnTo>
                  <a:pt x="225806" y="6680"/>
                </a:lnTo>
                <a:lnTo>
                  <a:pt x="161163" y="30480"/>
                </a:lnTo>
                <a:lnTo>
                  <a:pt x="116611" y="56908"/>
                </a:lnTo>
                <a:lnTo>
                  <a:pt x="78752" y="89712"/>
                </a:lnTo>
                <a:lnTo>
                  <a:pt x="47764" y="128905"/>
                </a:lnTo>
                <a:lnTo>
                  <a:pt x="23825" y="174561"/>
                </a:lnTo>
                <a:lnTo>
                  <a:pt x="7124" y="226695"/>
                </a:lnTo>
                <a:lnTo>
                  <a:pt x="0" y="274078"/>
                </a:lnTo>
                <a:lnTo>
                  <a:pt x="673" y="320548"/>
                </a:lnTo>
                <a:lnTo>
                  <a:pt x="8636" y="365404"/>
                </a:lnTo>
                <a:lnTo>
                  <a:pt x="23393" y="407936"/>
                </a:lnTo>
                <a:lnTo>
                  <a:pt x="44450" y="447471"/>
                </a:lnTo>
                <a:lnTo>
                  <a:pt x="71323" y="483285"/>
                </a:lnTo>
                <a:lnTo>
                  <a:pt x="103492" y="514705"/>
                </a:lnTo>
                <a:lnTo>
                  <a:pt x="140487" y="541032"/>
                </a:lnTo>
                <a:lnTo>
                  <a:pt x="181787" y="561555"/>
                </a:lnTo>
                <a:lnTo>
                  <a:pt x="226910" y="575589"/>
                </a:lnTo>
                <a:lnTo>
                  <a:pt x="274396" y="582358"/>
                </a:lnTo>
                <a:lnTo>
                  <a:pt x="320903" y="581456"/>
                </a:lnTo>
                <a:lnTo>
                  <a:pt x="365760" y="573341"/>
                </a:lnTo>
                <a:lnTo>
                  <a:pt x="408266" y="558520"/>
                </a:lnTo>
                <a:lnTo>
                  <a:pt x="447738" y="537464"/>
                </a:lnTo>
                <a:lnTo>
                  <a:pt x="483514" y="510641"/>
                </a:lnTo>
                <a:lnTo>
                  <a:pt x="514896" y="478536"/>
                </a:lnTo>
                <a:lnTo>
                  <a:pt x="541210" y="441642"/>
                </a:lnTo>
                <a:lnTo>
                  <a:pt x="561771" y="400431"/>
                </a:lnTo>
                <a:lnTo>
                  <a:pt x="575906" y="355384"/>
                </a:lnTo>
                <a:lnTo>
                  <a:pt x="582295" y="315074"/>
                </a:lnTo>
                <a:lnTo>
                  <a:pt x="582295" y="26722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2602" y="1193680"/>
            <a:ext cx="3602354" cy="41910"/>
          </a:xfrm>
          <a:custGeom>
            <a:avLst/>
            <a:gdLst/>
            <a:ahLst/>
            <a:cxnLst/>
            <a:rect l="l" t="t" r="r" b="b"/>
            <a:pathLst>
              <a:path w="3602354" h="41909">
                <a:moveTo>
                  <a:pt x="3581042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3581042" y="41883"/>
                </a:lnTo>
                <a:lnTo>
                  <a:pt x="3589191" y="40236"/>
                </a:lnTo>
                <a:lnTo>
                  <a:pt x="3595848" y="35747"/>
                </a:lnTo>
                <a:lnTo>
                  <a:pt x="3600338" y="29090"/>
                </a:lnTo>
                <a:lnTo>
                  <a:pt x="3601984" y="20941"/>
                </a:lnTo>
                <a:lnTo>
                  <a:pt x="3600338" y="12792"/>
                </a:lnTo>
                <a:lnTo>
                  <a:pt x="3595848" y="6135"/>
                </a:lnTo>
                <a:lnTo>
                  <a:pt x="3589191" y="1646"/>
                </a:lnTo>
                <a:lnTo>
                  <a:pt x="3581042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7886" y="1968526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89">
                <a:moveTo>
                  <a:pt x="785316" y="0"/>
                </a:moveTo>
                <a:lnTo>
                  <a:pt x="737477" y="1433"/>
                </a:lnTo>
                <a:lnTo>
                  <a:pt x="690396" y="5678"/>
                </a:lnTo>
                <a:lnTo>
                  <a:pt x="644155" y="12652"/>
                </a:lnTo>
                <a:lnTo>
                  <a:pt x="598837" y="22274"/>
                </a:lnTo>
                <a:lnTo>
                  <a:pt x="554523" y="34461"/>
                </a:lnTo>
                <a:lnTo>
                  <a:pt x="511295" y="49131"/>
                </a:lnTo>
                <a:lnTo>
                  <a:pt x="469236" y="66202"/>
                </a:lnTo>
                <a:lnTo>
                  <a:pt x="428428" y="85592"/>
                </a:lnTo>
                <a:lnTo>
                  <a:pt x="388953" y="107219"/>
                </a:lnTo>
                <a:lnTo>
                  <a:pt x="350894" y="131000"/>
                </a:lnTo>
                <a:lnTo>
                  <a:pt x="314331" y="156854"/>
                </a:lnTo>
                <a:lnTo>
                  <a:pt x="279348" y="184697"/>
                </a:lnTo>
                <a:lnTo>
                  <a:pt x="246027" y="214449"/>
                </a:lnTo>
                <a:lnTo>
                  <a:pt x="214449" y="246027"/>
                </a:lnTo>
                <a:lnTo>
                  <a:pt x="184697" y="279348"/>
                </a:lnTo>
                <a:lnTo>
                  <a:pt x="156854" y="314331"/>
                </a:lnTo>
                <a:lnTo>
                  <a:pt x="131000" y="350894"/>
                </a:lnTo>
                <a:lnTo>
                  <a:pt x="107219" y="388953"/>
                </a:lnTo>
                <a:lnTo>
                  <a:pt x="85592" y="428428"/>
                </a:lnTo>
                <a:lnTo>
                  <a:pt x="66202" y="469236"/>
                </a:lnTo>
                <a:lnTo>
                  <a:pt x="49131" y="511295"/>
                </a:lnTo>
                <a:lnTo>
                  <a:pt x="34461" y="554523"/>
                </a:lnTo>
                <a:lnTo>
                  <a:pt x="22274" y="598837"/>
                </a:lnTo>
                <a:lnTo>
                  <a:pt x="12652" y="644155"/>
                </a:lnTo>
                <a:lnTo>
                  <a:pt x="5678" y="690396"/>
                </a:lnTo>
                <a:lnTo>
                  <a:pt x="1433" y="737477"/>
                </a:lnTo>
                <a:lnTo>
                  <a:pt x="0" y="785316"/>
                </a:lnTo>
                <a:lnTo>
                  <a:pt x="1433" y="833155"/>
                </a:lnTo>
                <a:lnTo>
                  <a:pt x="5678" y="880236"/>
                </a:lnTo>
                <a:lnTo>
                  <a:pt x="12652" y="926477"/>
                </a:lnTo>
                <a:lnTo>
                  <a:pt x="22274" y="971795"/>
                </a:lnTo>
                <a:lnTo>
                  <a:pt x="34461" y="1016109"/>
                </a:lnTo>
                <a:lnTo>
                  <a:pt x="49131" y="1059337"/>
                </a:lnTo>
                <a:lnTo>
                  <a:pt x="66202" y="1101396"/>
                </a:lnTo>
                <a:lnTo>
                  <a:pt x="85592" y="1142204"/>
                </a:lnTo>
                <a:lnTo>
                  <a:pt x="107219" y="1181678"/>
                </a:lnTo>
                <a:lnTo>
                  <a:pt x="131000" y="1219738"/>
                </a:lnTo>
                <a:lnTo>
                  <a:pt x="156854" y="1256301"/>
                </a:lnTo>
                <a:lnTo>
                  <a:pt x="184697" y="1291284"/>
                </a:lnTo>
                <a:lnTo>
                  <a:pt x="214449" y="1324605"/>
                </a:lnTo>
                <a:lnTo>
                  <a:pt x="246027" y="1356183"/>
                </a:lnTo>
                <a:lnTo>
                  <a:pt x="279348" y="1385935"/>
                </a:lnTo>
                <a:lnTo>
                  <a:pt x="314331" y="1413778"/>
                </a:lnTo>
                <a:lnTo>
                  <a:pt x="350894" y="1439632"/>
                </a:lnTo>
                <a:lnTo>
                  <a:pt x="388953" y="1463413"/>
                </a:lnTo>
                <a:lnTo>
                  <a:pt x="428428" y="1485039"/>
                </a:lnTo>
                <a:lnTo>
                  <a:pt x="469236" y="1504429"/>
                </a:lnTo>
                <a:lnTo>
                  <a:pt x="511295" y="1521500"/>
                </a:lnTo>
                <a:lnTo>
                  <a:pt x="554523" y="1536171"/>
                </a:lnTo>
                <a:lnTo>
                  <a:pt x="598837" y="1548358"/>
                </a:lnTo>
                <a:lnTo>
                  <a:pt x="644155" y="1557980"/>
                </a:lnTo>
                <a:lnTo>
                  <a:pt x="690396" y="1564954"/>
                </a:lnTo>
                <a:lnTo>
                  <a:pt x="737477" y="1569199"/>
                </a:lnTo>
                <a:lnTo>
                  <a:pt x="785316" y="1570632"/>
                </a:lnTo>
                <a:lnTo>
                  <a:pt x="833155" y="1569199"/>
                </a:lnTo>
                <a:lnTo>
                  <a:pt x="880236" y="1564954"/>
                </a:lnTo>
                <a:lnTo>
                  <a:pt x="926477" y="1557980"/>
                </a:lnTo>
                <a:lnTo>
                  <a:pt x="971795" y="1548358"/>
                </a:lnTo>
                <a:lnTo>
                  <a:pt x="1016109" y="1536171"/>
                </a:lnTo>
                <a:lnTo>
                  <a:pt x="1059337" y="1521500"/>
                </a:lnTo>
                <a:lnTo>
                  <a:pt x="1101396" y="1504429"/>
                </a:lnTo>
                <a:lnTo>
                  <a:pt x="1142204" y="1485039"/>
                </a:lnTo>
                <a:lnTo>
                  <a:pt x="1181678" y="1463413"/>
                </a:lnTo>
                <a:lnTo>
                  <a:pt x="1219738" y="1439632"/>
                </a:lnTo>
                <a:lnTo>
                  <a:pt x="1256301" y="1413778"/>
                </a:lnTo>
                <a:lnTo>
                  <a:pt x="1291284" y="1385935"/>
                </a:lnTo>
                <a:lnTo>
                  <a:pt x="1324605" y="1356183"/>
                </a:lnTo>
                <a:lnTo>
                  <a:pt x="1356183" y="1324605"/>
                </a:lnTo>
                <a:lnTo>
                  <a:pt x="1385935" y="1291284"/>
                </a:lnTo>
                <a:lnTo>
                  <a:pt x="1413778" y="1256301"/>
                </a:lnTo>
                <a:lnTo>
                  <a:pt x="1439632" y="1219738"/>
                </a:lnTo>
                <a:lnTo>
                  <a:pt x="1463413" y="1181678"/>
                </a:lnTo>
                <a:lnTo>
                  <a:pt x="1485039" y="1142204"/>
                </a:lnTo>
                <a:lnTo>
                  <a:pt x="1504429" y="1101396"/>
                </a:lnTo>
                <a:lnTo>
                  <a:pt x="1521500" y="1059337"/>
                </a:lnTo>
                <a:lnTo>
                  <a:pt x="1536171" y="1016109"/>
                </a:lnTo>
                <a:lnTo>
                  <a:pt x="1548358" y="971795"/>
                </a:lnTo>
                <a:lnTo>
                  <a:pt x="1557980" y="926477"/>
                </a:lnTo>
                <a:lnTo>
                  <a:pt x="1564954" y="880236"/>
                </a:lnTo>
                <a:lnTo>
                  <a:pt x="1569199" y="833155"/>
                </a:lnTo>
                <a:lnTo>
                  <a:pt x="1570632" y="785316"/>
                </a:lnTo>
                <a:lnTo>
                  <a:pt x="1569199" y="737477"/>
                </a:lnTo>
                <a:lnTo>
                  <a:pt x="1564954" y="690396"/>
                </a:lnTo>
                <a:lnTo>
                  <a:pt x="1557980" y="644155"/>
                </a:lnTo>
                <a:lnTo>
                  <a:pt x="1548358" y="598837"/>
                </a:lnTo>
                <a:lnTo>
                  <a:pt x="1536171" y="554523"/>
                </a:lnTo>
                <a:lnTo>
                  <a:pt x="1521500" y="511295"/>
                </a:lnTo>
                <a:lnTo>
                  <a:pt x="1504429" y="469236"/>
                </a:lnTo>
                <a:lnTo>
                  <a:pt x="1485039" y="428428"/>
                </a:lnTo>
                <a:lnTo>
                  <a:pt x="1463413" y="388953"/>
                </a:lnTo>
                <a:lnTo>
                  <a:pt x="1439632" y="350894"/>
                </a:lnTo>
                <a:lnTo>
                  <a:pt x="1413778" y="314331"/>
                </a:lnTo>
                <a:lnTo>
                  <a:pt x="1385935" y="279348"/>
                </a:lnTo>
                <a:lnTo>
                  <a:pt x="1356183" y="246027"/>
                </a:lnTo>
                <a:lnTo>
                  <a:pt x="1324605" y="214449"/>
                </a:lnTo>
                <a:lnTo>
                  <a:pt x="1291284" y="184697"/>
                </a:lnTo>
                <a:lnTo>
                  <a:pt x="1256301" y="156854"/>
                </a:lnTo>
                <a:lnTo>
                  <a:pt x="1219738" y="131000"/>
                </a:lnTo>
                <a:lnTo>
                  <a:pt x="1181678" y="107219"/>
                </a:lnTo>
                <a:lnTo>
                  <a:pt x="1142204" y="85592"/>
                </a:lnTo>
                <a:lnTo>
                  <a:pt x="1101396" y="66202"/>
                </a:lnTo>
                <a:lnTo>
                  <a:pt x="1059337" y="49131"/>
                </a:lnTo>
                <a:lnTo>
                  <a:pt x="1016109" y="34461"/>
                </a:lnTo>
                <a:lnTo>
                  <a:pt x="971795" y="22274"/>
                </a:lnTo>
                <a:lnTo>
                  <a:pt x="926477" y="12652"/>
                </a:lnTo>
                <a:lnTo>
                  <a:pt x="880236" y="5678"/>
                </a:lnTo>
                <a:lnTo>
                  <a:pt x="833155" y="1433"/>
                </a:lnTo>
                <a:lnTo>
                  <a:pt x="785316" y="0"/>
                </a:lnTo>
                <a:close/>
              </a:path>
            </a:pathLst>
          </a:custGeom>
          <a:solidFill>
            <a:srgbClr val="FFD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57886" y="5247526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785316" y="0"/>
                </a:moveTo>
                <a:lnTo>
                  <a:pt x="737477" y="1433"/>
                </a:lnTo>
                <a:lnTo>
                  <a:pt x="690396" y="5678"/>
                </a:lnTo>
                <a:lnTo>
                  <a:pt x="644155" y="12652"/>
                </a:lnTo>
                <a:lnTo>
                  <a:pt x="598837" y="22274"/>
                </a:lnTo>
                <a:lnTo>
                  <a:pt x="554523" y="34461"/>
                </a:lnTo>
                <a:lnTo>
                  <a:pt x="511295" y="49131"/>
                </a:lnTo>
                <a:lnTo>
                  <a:pt x="469236" y="66202"/>
                </a:lnTo>
                <a:lnTo>
                  <a:pt x="428428" y="85592"/>
                </a:lnTo>
                <a:lnTo>
                  <a:pt x="388953" y="107219"/>
                </a:lnTo>
                <a:lnTo>
                  <a:pt x="350894" y="131000"/>
                </a:lnTo>
                <a:lnTo>
                  <a:pt x="314331" y="156854"/>
                </a:lnTo>
                <a:lnTo>
                  <a:pt x="279348" y="184697"/>
                </a:lnTo>
                <a:lnTo>
                  <a:pt x="246027" y="214449"/>
                </a:lnTo>
                <a:lnTo>
                  <a:pt x="214449" y="246027"/>
                </a:lnTo>
                <a:lnTo>
                  <a:pt x="184697" y="279348"/>
                </a:lnTo>
                <a:lnTo>
                  <a:pt x="156854" y="314331"/>
                </a:lnTo>
                <a:lnTo>
                  <a:pt x="131000" y="350894"/>
                </a:lnTo>
                <a:lnTo>
                  <a:pt x="107219" y="388953"/>
                </a:lnTo>
                <a:lnTo>
                  <a:pt x="85592" y="428428"/>
                </a:lnTo>
                <a:lnTo>
                  <a:pt x="66202" y="469236"/>
                </a:lnTo>
                <a:lnTo>
                  <a:pt x="49131" y="511295"/>
                </a:lnTo>
                <a:lnTo>
                  <a:pt x="34461" y="554523"/>
                </a:lnTo>
                <a:lnTo>
                  <a:pt x="22274" y="598837"/>
                </a:lnTo>
                <a:lnTo>
                  <a:pt x="12652" y="644155"/>
                </a:lnTo>
                <a:lnTo>
                  <a:pt x="5678" y="690396"/>
                </a:lnTo>
                <a:lnTo>
                  <a:pt x="1433" y="737477"/>
                </a:lnTo>
                <a:lnTo>
                  <a:pt x="0" y="785316"/>
                </a:lnTo>
                <a:lnTo>
                  <a:pt x="1433" y="833155"/>
                </a:lnTo>
                <a:lnTo>
                  <a:pt x="5678" y="880236"/>
                </a:lnTo>
                <a:lnTo>
                  <a:pt x="12652" y="926477"/>
                </a:lnTo>
                <a:lnTo>
                  <a:pt x="22274" y="971795"/>
                </a:lnTo>
                <a:lnTo>
                  <a:pt x="34461" y="1016109"/>
                </a:lnTo>
                <a:lnTo>
                  <a:pt x="49131" y="1059337"/>
                </a:lnTo>
                <a:lnTo>
                  <a:pt x="66202" y="1101396"/>
                </a:lnTo>
                <a:lnTo>
                  <a:pt x="85592" y="1142204"/>
                </a:lnTo>
                <a:lnTo>
                  <a:pt x="107219" y="1181678"/>
                </a:lnTo>
                <a:lnTo>
                  <a:pt x="131000" y="1219738"/>
                </a:lnTo>
                <a:lnTo>
                  <a:pt x="156854" y="1256301"/>
                </a:lnTo>
                <a:lnTo>
                  <a:pt x="184697" y="1291284"/>
                </a:lnTo>
                <a:lnTo>
                  <a:pt x="214449" y="1324605"/>
                </a:lnTo>
                <a:lnTo>
                  <a:pt x="246027" y="1356183"/>
                </a:lnTo>
                <a:lnTo>
                  <a:pt x="279348" y="1385935"/>
                </a:lnTo>
                <a:lnTo>
                  <a:pt x="314331" y="1413778"/>
                </a:lnTo>
                <a:lnTo>
                  <a:pt x="350894" y="1439632"/>
                </a:lnTo>
                <a:lnTo>
                  <a:pt x="388953" y="1463413"/>
                </a:lnTo>
                <a:lnTo>
                  <a:pt x="428428" y="1485039"/>
                </a:lnTo>
                <a:lnTo>
                  <a:pt x="469236" y="1504429"/>
                </a:lnTo>
                <a:lnTo>
                  <a:pt x="511295" y="1521500"/>
                </a:lnTo>
                <a:lnTo>
                  <a:pt x="554523" y="1536171"/>
                </a:lnTo>
                <a:lnTo>
                  <a:pt x="598837" y="1548358"/>
                </a:lnTo>
                <a:lnTo>
                  <a:pt x="644155" y="1557980"/>
                </a:lnTo>
                <a:lnTo>
                  <a:pt x="690396" y="1564954"/>
                </a:lnTo>
                <a:lnTo>
                  <a:pt x="737477" y="1569199"/>
                </a:lnTo>
                <a:lnTo>
                  <a:pt x="785316" y="1570632"/>
                </a:lnTo>
                <a:lnTo>
                  <a:pt x="833155" y="1569199"/>
                </a:lnTo>
                <a:lnTo>
                  <a:pt x="880236" y="1564954"/>
                </a:lnTo>
                <a:lnTo>
                  <a:pt x="926477" y="1557980"/>
                </a:lnTo>
                <a:lnTo>
                  <a:pt x="971795" y="1548358"/>
                </a:lnTo>
                <a:lnTo>
                  <a:pt x="1016109" y="1536171"/>
                </a:lnTo>
                <a:lnTo>
                  <a:pt x="1059337" y="1521500"/>
                </a:lnTo>
                <a:lnTo>
                  <a:pt x="1101396" y="1504429"/>
                </a:lnTo>
                <a:lnTo>
                  <a:pt x="1142204" y="1485039"/>
                </a:lnTo>
                <a:lnTo>
                  <a:pt x="1181678" y="1463413"/>
                </a:lnTo>
                <a:lnTo>
                  <a:pt x="1219738" y="1439632"/>
                </a:lnTo>
                <a:lnTo>
                  <a:pt x="1256301" y="1413778"/>
                </a:lnTo>
                <a:lnTo>
                  <a:pt x="1291284" y="1385935"/>
                </a:lnTo>
                <a:lnTo>
                  <a:pt x="1324605" y="1356183"/>
                </a:lnTo>
                <a:lnTo>
                  <a:pt x="1356183" y="1324605"/>
                </a:lnTo>
                <a:lnTo>
                  <a:pt x="1385935" y="1291284"/>
                </a:lnTo>
                <a:lnTo>
                  <a:pt x="1413778" y="1256301"/>
                </a:lnTo>
                <a:lnTo>
                  <a:pt x="1439632" y="1219738"/>
                </a:lnTo>
                <a:lnTo>
                  <a:pt x="1463413" y="1181678"/>
                </a:lnTo>
                <a:lnTo>
                  <a:pt x="1485039" y="1142204"/>
                </a:lnTo>
                <a:lnTo>
                  <a:pt x="1504429" y="1101396"/>
                </a:lnTo>
                <a:lnTo>
                  <a:pt x="1521500" y="1059337"/>
                </a:lnTo>
                <a:lnTo>
                  <a:pt x="1536171" y="1016109"/>
                </a:lnTo>
                <a:lnTo>
                  <a:pt x="1548358" y="971795"/>
                </a:lnTo>
                <a:lnTo>
                  <a:pt x="1557980" y="926477"/>
                </a:lnTo>
                <a:lnTo>
                  <a:pt x="1564954" y="880236"/>
                </a:lnTo>
                <a:lnTo>
                  <a:pt x="1569199" y="833155"/>
                </a:lnTo>
                <a:lnTo>
                  <a:pt x="1570632" y="785316"/>
                </a:lnTo>
                <a:lnTo>
                  <a:pt x="1569199" y="737477"/>
                </a:lnTo>
                <a:lnTo>
                  <a:pt x="1564954" y="690396"/>
                </a:lnTo>
                <a:lnTo>
                  <a:pt x="1557980" y="644155"/>
                </a:lnTo>
                <a:lnTo>
                  <a:pt x="1548358" y="598837"/>
                </a:lnTo>
                <a:lnTo>
                  <a:pt x="1536171" y="554523"/>
                </a:lnTo>
                <a:lnTo>
                  <a:pt x="1521500" y="511295"/>
                </a:lnTo>
                <a:lnTo>
                  <a:pt x="1504429" y="469236"/>
                </a:lnTo>
                <a:lnTo>
                  <a:pt x="1485039" y="428428"/>
                </a:lnTo>
                <a:lnTo>
                  <a:pt x="1463413" y="388953"/>
                </a:lnTo>
                <a:lnTo>
                  <a:pt x="1439632" y="350894"/>
                </a:lnTo>
                <a:lnTo>
                  <a:pt x="1413778" y="314331"/>
                </a:lnTo>
                <a:lnTo>
                  <a:pt x="1385935" y="279348"/>
                </a:lnTo>
                <a:lnTo>
                  <a:pt x="1356183" y="246027"/>
                </a:lnTo>
                <a:lnTo>
                  <a:pt x="1324605" y="214449"/>
                </a:lnTo>
                <a:lnTo>
                  <a:pt x="1291284" y="184697"/>
                </a:lnTo>
                <a:lnTo>
                  <a:pt x="1256301" y="156854"/>
                </a:lnTo>
                <a:lnTo>
                  <a:pt x="1219738" y="131000"/>
                </a:lnTo>
                <a:lnTo>
                  <a:pt x="1181678" y="107219"/>
                </a:lnTo>
                <a:lnTo>
                  <a:pt x="1142204" y="85592"/>
                </a:lnTo>
                <a:lnTo>
                  <a:pt x="1101396" y="66202"/>
                </a:lnTo>
                <a:lnTo>
                  <a:pt x="1059337" y="49131"/>
                </a:lnTo>
                <a:lnTo>
                  <a:pt x="1016109" y="34461"/>
                </a:lnTo>
                <a:lnTo>
                  <a:pt x="971795" y="22274"/>
                </a:lnTo>
                <a:lnTo>
                  <a:pt x="926477" y="12652"/>
                </a:lnTo>
                <a:lnTo>
                  <a:pt x="880236" y="5678"/>
                </a:lnTo>
                <a:lnTo>
                  <a:pt x="833155" y="1433"/>
                </a:lnTo>
                <a:lnTo>
                  <a:pt x="785316" y="0"/>
                </a:lnTo>
                <a:close/>
              </a:path>
            </a:pathLst>
          </a:custGeom>
          <a:solidFill>
            <a:srgbClr val="6664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57886" y="8526526"/>
            <a:ext cx="1570990" cy="1570990"/>
          </a:xfrm>
          <a:custGeom>
            <a:avLst/>
            <a:gdLst/>
            <a:ahLst/>
            <a:cxnLst/>
            <a:rect l="l" t="t" r="r" b="b"/>
            <a:pathLst>
              <a:path w="1570989" h="1570990">
                <a:moveTo>
                  <a:pt x="785316" y="0"/>
                </a:moveTo>
                <a:lnTo>
                  <a:pt x="737477" y="1433"/>
                </a:lnTo>
                <a:lnTo>
                  <a:pt x="690396" y="5678"/>
                </a:lnTo>
                <a:lnTo>
                  <a:pt x="644155" y="12652"/>
                </a:lnTo>
                <a:lnTo>
                  <a:pt x="598837" y="22274"/>
                </a:lnTo>
                <a:lnTo>
                  <a:pt x="554523" y="34461"/>
                </a:lnTo>
                <a:lnTo>
                  <a:pt x="511295" y="49131"/>
                </a:lnTo>
                <a:lnTo>
                  <a:pt x="469236" y="66202"/>
                </a:lnTo>
                <a:lnTo>
                  <a:pt x="428428" y="85592"/>
                </a:lnTo>
                <a:lnTo>
                  <a:pt x="388953" y="107219"/>
                </a:lnTo>
                <a:lnTo>
                  <a:pt x="350894" y="131000"/>
                </a:lnTo>
                <a:lnTo>
                  <a:pt x="314331" y="156854"/>
                </a:lnTo>
                <a:lnTo>
                  <a:pt x="279348" y="184697"/>
                </a:lnTo>
                <a:lnTo>
                  <a:pt x="246027" y="214449"/>
                </a:lnTo>
                <a:lnTo>
                  <a:pt x="214449" y="246027"/>
                </a:lnTo>
                <a:lnTo>
                  <a:pt x="184697" y="279348"/>
                </a:lnTo>
                <a:lnTo>
                  <a:pt x="156854" y="314331"/>
                </a:lnTo>
                <a:lnTo>
                  <a:pt x="131000" y="350894"/>
                </a:lnTo>
                <a:lnTo>
                  <a:pt x="107219" y="388953"/>
                </a:lnTo>
                <a:lnTo>
                  <a:pt x="85592" y="428428"/>
                </a:lnTo>
                <a:lnTo>
                  <a:pt x="66202" y="469236"/>
                </a:lnTo>
                <a:lnTo>
                  <a:pt x="49131" y="511295"/>
                </a:lnTo>
                <a:lnTo>
                  <a:pt x="34461" y="554523"/>
                </a:lnTo>
                <a:lnTo>
                  <a:pt x="22274" y="598837"/>
                </a:lnTo>
                <a:lnTo>
                  <a:pt x="12652" y="644155"/>
                </a:lnTo>
                <a:lnTo>
                  <a:pt x="5678" y="690396"/>
                </a:lnTo>
                <a:lnTo>
                  <a:pt x="1433" y="737477"/>
                </a:lnTo>
                <a:lnTo>
                  <a:pt x="0" y="785316"/>
                </a:lnTo>
                <a:lnTo>
                  <a:pt x="1433" y="833155"/>
                </a:lnTo>
                <a:lnTo>
                  <a:pt x="5678" y="880236"/>
                </a:lnTo>
                <a:lnTo>
                  <a:pt x="12652" y="926477"/>
                </a:lnTo>
                <a:lnTo>
                  <a:pt x="22274" y="971795"/>
                </a:lnTo>
                <a:lnTo>
                  <a:pt x="34461" y="1016109"/>
                </a:lnTo>
                <a:lnTo>
                  <a:pt x="49131" y="1059337"/>
                </a:lnTo>
                <a:lnTo>
                  <a:pt x="66202" y="1101396"/>
                </a:lnTo>
                <a:lnTo>
                  <a:pt x="85592" y="1142204"/>
                </a:lnTo>
                <a:lnTo>
                  <a:pt x="107219" y="1181678"/>
                </a:lnTo>
                <a:lnTo>
                  <a:pt x="131000" y="1219738"/>
                </a:lnTo>
                <a:lnTo>
                  <a:pt x="156854" y="1256301"/>
                </a:lnTo>
                <a:lnTo>
                  <a:pt x="184697" y="1291284"/>
                </a:lnTo>
                <a:lnTo>
                  <a:pt x="214449" y="1324605"/>
                </a:lnTo>
                <a:lnTo>
                  <a:pt x="246027" y="1356183"/>
                </a:lnTo>
                <a:lnTo>
                  <a:pt x="279348" y="1385935"/>
                </a:lnTo>
                <a:lnTo>
                  <a:pt x="314331" y="1413778"/>
                </a:lnTo>
                <a:lnTo>
                  <a:pt x="350894" y="1439632"/>
                </a:lnTo>
                <a:lnTo>
                  <a:pt x="388953" y="1463413"/>
                </a:lnTo>
                <a:lnTo>
                  <a:pt x="428428" y="1485039"/>
                </a:lnTo>
                <a:lnTo>
                  <a:pt x="469236" y="1504429"/>
                </a:lnTo>
                <a:lnTo>
                  <a:pt x="511295" y="1521500"/>
                </a:lnTo>
                <a:lnTo>
                  <a:pt x="554523" y="1536171"/>
                </a:lnTo>
                <a:lnTo>
                  <a:pt x="598837" y="1548358"/>
                </a:lnTo>
                <a:lnTo>
                  <a:pt x="644155" y="1557980"/>
                </a:lnTo>
                <a:lnTo>
                  <a:pt x="690396" y="1564954"/>
                </a:lnTo>
                <a:lnTo>
                  <a:pt x="737477" y="1569199"/>
                </a:lnTo>
                <a:lnTo>
                  <a:pt x="785316" y="1570632"/>
                </a:lnTo>
                <a:lnTo>
                  <a:pt x="833155" y="1569199"/>
                </a:lnTo>
                <a:lnTo>
                  <a:pt x="880236" y="1564954"/>
                </a:lnTo>
                <a:lnTo>
                  <a:pt x="926477" y="1557980"/>
                </a:lnTo>
                <a:lnTo>
                  <a:pt x="971795" y="1548358"/>
                </a:lnTo>
                <a:lnTo>
                  <a:pt x="1016109" y="1536171"/>
                </a:lnTo>
                <a:lnTo>
                  <a:pt x="1059337" y="1521500"/>
                </a:lnTo>
                <a:lnTo>
                  <a:pt x="1101396" y="1504429"/>
                </a:lnTo>
                <a:lnTo>
                  <a:pt x="1142204" y="1485039"/>
                </a:lnTo>
                <a:lnTo>
                  <a:pt x="1181678" y="1463413"/>
                </a:lnTo>
                <a:lnTo>
                  <a:pt x="1219738" y="1439632"/>
                </a:lnTo>
                <a:lnTo>
                  <a:pt x="1256301" y="1413778"/>
                </a:lnTo>
                <a:lnTo>
                  <a:pt x="1291284" y="1385935"/>
                </a:lnTo>
                <a:lnTo>
                  <a:pt x="1324605" y="1356183"/>
                </a:lnTo>
                <a:lnTo>
                  <a:pt x="1356183" y="1324605"/>
                </a:lnTo>
                <a:lnTo>
                  <a:pt x="1385935" y="1291284"/>
                </a:lnTo>
                <a:lnTo>
                  <a:pt x="1413778" y="1256301"/>
                </a:lnTo>
                <a:lnTo>
                  <a:pt x="1439632" y="1219738"/>
                </a:lnTo>
                <a:lnTo>
                  <a:pt x="1463413" y="1181678"/>
                </a:lnTo>
                <a:lnTo>
                  <a:pt x="1485039" y="1142204"/>
                </a:lnTo>
                <a:lnTo>
                  <a:pt x="1504429" y="1101396"/>
                </a:lnTo>
                <a:lnTo>
                  <a:pt x="1521500" y="1059337"/>
                </a:lnTo>
                <a:lnTo>
                  <a:pt x="1536171" y="1016109"/>
                </a:lnTo>
                <a:lnTo>
                  <a:pt x="1548358" y="971795"/>
                </a:lnTo>
                <a:lnTo>
                  <a:pt x="1557980" y="926477"/>
                </a:lnTo>
                <a:lnTo>
                  <a:pt x="1564954" y="880236"/>
                </a:lnTo>
                <a:lnTo>
                  <a:pt x="1569199" y="833155"/>
                </a:lnTo>
                <a:lnTo>
                  <a:pt x="1570632" y="785316"/>
                </a:lnTo>
                <a:lnTo>
                  <a:pt x="1569199" y="737477"/>
                </a:lnTo>
                <a:lnTo>
                  <a:pt x="1564954" y="690396"/>
                </a:lnTo>
                <a:lnTo>
                  <a:pt x="1557980" y="644155"/>
                </a:lnTo>
                <a:lnTo>
                  <a:pt x="1548358" y="598837"/>
                </a:lnTo>
                <a:lnTo>
                  <a:pt x="1536171" y="554523"/>
                </a:lnTo>
                <a:lnTo>
                  <a:pt x="1521500" y="511295"/>
                </a:lnTo>
                <a:lnTo>
                  <a:pt x="1504429" y="469236"/>
                </a:lnTo>
                <a:lnTo>
                  <a:pt x="1485039" y="428428"/>
                </a:lnTo>
                <a:lnTo>
                  <a:pt x="1463413" y="388953"/>
                </a:lnTo>
                <a:lnTo>
                  <a:pt x="1439632" y="350894"/>
                </a:lnTo>
                <a:lnTo>
                  <a:pt x="1413778" y="314331"/>
                </a:lnTo>
                <a:lnTo>
                  <a:pt x="1385935" y="279348"/>
                </a:lnTo>
                <a:lnTo>
                  <a:pt x="1356183" y="246027"/>
                </a:lnTo>
                <a:lnTo>
                  <a:pt x="1324605" y="214449"/>
                </a:lnTo>
                <a:lnTo>
                  <a:pt x="1291284" y="184697"/>
                </a:lnTo>
                <a:lnTo>
                  <a:pt x="1256301" y="156854"/>
                </a:lnTo>
                <a:lnTo>
                  <a:pt x="1219738" y="131000"/>
                </a:lnTo>
                <a:lnTo>
                  <a:pt x="1181678" y="107219"/>
                </a:lnTo>
                <a:lnTo>
                  <a:pt x="1142204" y="85592"/>
                </a:lnTo>
                <a:lnTo>
                  <a:pt x="1101396" y="66202"/>
                </a:lnTo>
                <a:lnTo>
                  <a:pt x="1059337" y="49131"/>
                </a:lnTo>
                <a:lnTo>
                  <a:pt x="1016109" y="34461"/>
                </a:lnTo>
                <a:lnTo>
                  <a:pt x="971795" y="22274"/>
                </a:lnTo>
                <a:lnTo>
                  <a:pt x="926477" y="12652"/>
                </a:lnTo>
                <a:lnTo>
                  <a:pt x="880236" y="5678"/>
                </a:lnTo>
                <a:lnTo>
                  <a:pt x="833155" y="1433"/>
                </a:lnTo>
                <a:lnTo>
                  <a:pt x="785316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969460" y="4666559"/>
            <a:ext cx="3014345" cy="2699385"/>
            <a:chOff x="3969460" y="4666559"/>
            <a:chExt cx="3014345" cy="2699385"/>
          </a:xfrm>
        </p:grpSpPr>
        <p:sp>
          <p:nvSpPr>
            <p:cNvPr id="9" name="object 9"/>
            <p:cNvSpPr/>
            <p:nvPr/>
          </p:nvSpPr>
          <p:spPr>
            <a:xfrm>
              <a:off x="4058944" y="4837999"/>
              <a:ext cx="2619375" cy="2437130"/>
            </a:xfrm>
            <a:custGeom>
              <a:avLst/>
              <a:gdLst/>
              <a:ahLst/>
              <a:cxnLst/>
              <a:rect l="l" t="t" r="r" b="b"/>
              <a:pathLst>
                <a:path w="2619375" h="2437129">
                  <a:moveTo>
                    <a:pt x="0" y="2436585"/>
                  </a:moveTo>
                  <a:lnTo>
                    <a:pt x="2618841" y="0"/>
                  </a:lnTo>
                </a:path>
              </a:pathLst>
            </a:custGeom>
            <a:ln w="20941">
              <a:solidFill>
                <a:srgbClr val="FFDE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58944" y="4838009"/>
              <a:ext cx="2619375" cy="2440940"/>
            </a:xfrm>
            <a:custGeom>
              <a:avLst/>
              <a:gdLst/>
              <a:ahLst/>
              <a:cxnLst/>
              <a:rect l="l" t="t" r="r" b="b"/>
              <a:pathLst>
                <a:path w="2619375" h="2440940">
                  <a:moveTo>
                    <a:pt x="2618841" y="0"/>
                  </a:moveTo>
                  <a:lnTo>
                    <a:pt x="0" y="2436575"/>
                  </a:lnTo>
                  <a:lnTo>
                    <a:pt x="2618841" y="2440417"/>
                  </a:lnTo>
                  <a:lnTo>
                    <a:pt x="2618841" y="0"/>
                  </a:lnTo>
                  <a:close/>
                </a:path>
              </a:pathLst>
            </a:custGeom>
            <a:solidFill>
              <a:srgbClr val="FFDE16">
                <a:alpha val="16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56892" y="4777519"/>
              <a:ext cx="2815590" cy="2501265"/>
            </a:xfrm>
            <a:custGeom>
              <a:avLst/>
              <a:gdLst/>
              <a:ahLst/>
              <a:cxnLst/>
              <a:rect l="l" t="t" r="r" b="b"/>
              <a:pathLst>
                <a:path w="2815590" h="2501265">
                  <a:moveTo>
                    <a:pt x="0" y="0"/>
                  </a:moveTo>
                  <a:lnTo>
                    <a:pt x="0" y="2500908"/>
                  </a:lnTo>
                  <a:lnTo>
                    <a:pt x="2815348" y="2500908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69460" y="4666559"/>
              <a:ext cx="174853" cy="1571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26043" y="7190995"/>
              <a:ext cx="157147" cy="1748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25159" y="4783519"/>
              <a:ext cx="101902" cy="1019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53107" y="6711680"/>
              <a:ext cx="101902" cy="10190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12387" y="5829131"/>
              <a:ext cx="101902" cy="1019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/>
          <p:nvPr/>
        </p:nvSpPr>
        <p:spPr>
          <a:xfrm>
            <a:off x="9769336" y="607300"/>
            <a:ext cx="9832161" cy="101326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931020" y="10630934"/>
            <a:ext cx="7988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i="1" u="sng" spc="-20" dirty="0">
                <a:solidFill>
                  <a:srgbClr val="333333"/>
                </a:solidFill>
                <a:uFill>
                  <a:solidFill>
                    <a:srgbClr val="333333"/>
                  </a:solidFill>
                </a:uFill>
                <a:latin typeface="Arial"/>
                <a:cs typeface="Arial"/>
              </a:rPr>
              <a:t>Source</a:t>
            </a:r>
            <a:endParaRPr sz="19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63365" y="2368148"/>
            <a:ext cx="896619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b="1" spc="39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5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63365" y="5603778"/>
            <a:ext cx="896619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b="1" spc="39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545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63365" y="8891929"/>
            <a:ext cx="896619" cy="854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5450" b="1" spc="39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5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513073" y="1602045"/>
            <a:ext cx="19046825" cy="6701790"/>
            <a:chOff x="513073" y="1602045"/>
            <a:chExt cx="19046825" cy="6701790"/>
          </a:xfrm>
        </p:grpSpPr>
        <p:sp>
          <p:nvSpPr>
            <p:cNvPr id="6" name="object 6"/>
            <p:cNvSpPr/>
            <p:nvPr/>
          </p:nvSpPr>
          <p:spPr>
            <a:xfrm>
              <a:off x="513073" y="1602045"/>
              <a:ext cx="19046540" cy="58636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397741" y="6680425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785316" y="0"/>
                  </a:moveTo>
                  <a:lnTo>
                    <a:pt x="737477" y="1433"/>
                  </a:lnTo>
                  <a:lnTo>
                    <a:pt x="690396" y="5678"/>
                  </a:lnTo>
                  <a:lnTo>
                    <a:pt x="644155" y="12652"/>
                  </a:lnTo>
                  <a:lnTo>
                    <a:pt x="598837" y="22274"/>
                  </a:lnTo>
                  <a:lnTo>
                    <a:pt x="554523" y="34461"/>
                  </a:lnTo>
                  <a:lnTo>
                    <a:pt x="511295" y="49131"/>
                  </a:lnTo>
                  <a:lnTo>
                    <a:pt x="469236" y="66202"/>
                  </a:lnTo>
                  <a:lnTo>
                    <a:pt x="428428" y="85592"/>
                  </a:lnTo>
                  <a:lnTo>
                    <a:pt x="388953" y="107219"/>
                  </a:lnTo>
                  <a:lnTo>
                    <a:pt x="350894" y="131000"/>
                  </a:lnTo>
                  <a:lnTo>
                    <a:pt x="314331" y="156854"/>
                  </a:lnTo>
                  <a:lnTo>
                    <a:pt x="279348" y="184697"/>
                  </a:lnTo>
                  <a:lnTo>
                    <a:pt x="246027" y="214449"/>
                  </a:lnTo>
                  <a:lnTo>
                    <a:pt x="214449" y="246027"/>
                  </a:lnTo>
                  <a:lnTo>
                    <a:pt x="184697" y="279348"/>
                  </a:lnTo>
                  <a:lnTo>
                    <a:pt x="156854" y="314331"/>
                  </a:lnTo>
                  <a:lnTo>
                    <a:pt x="131000" y="350894"/>
                  </a:lnTo>
                  <a:lnTo>
                    <a:pt x="107219" y="388953"/>
                  </a:lnTo>
                  <a:lnTo>
                    <a:pt x="85592" y="428428"/>
                  </a:lnTo>
                  <a:lnTo>
                    <a:pt x="66202" y="469236"/>
                  </a:lnTo>
                  <a:lnTo>
                    <a:pt x="49131" y="511295"/>
                  </a:lnTo>
                  <a:lnTo>
                    <a:pt x="34461" y="554523"/>
                  </a:lnTo>
                  <a:lnTo>
                    <a:pt x="22274" y="598837"/>
                  </a:lnTo>
                  <a:lnTo>
                    <a:pt x="12652" y="644155"/>
                  </a:lnTo>
                  <a:lnTo>
                    <a:pt x="5678" y="690396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7"/>
                  </a:lnTo>
                  <a:lnTo>
                    <a:pt x="22274" y="971795"/>
                  </a:lnTo>
                  <a:lnTo>
                    <a:pt x="34461" y="1016109"/>
                  </a:lnTo>
                  <a:lnTo>
                    <a:pt x="49131" y="1059337"/>
                  </a:lnTo>
                  <a:lnTo>
                    <a:pt x="66202" y="1101396"/>
                  </a:lnTo>
                  <a:lnTo>
                    <a:pt x="85592" y="1142204"/>
                  </a:lnTo>
                  <a:lnTo>
                    <a:pt x="107219" y="1181678"/>
                  </a:lnTo>
                  <a:lnTo>
                    <a:pt x="131000" y="1219738"/>
                  </a:lnTo>
                  <a:lnTo>
                    <a:pt x="156854" y="1256301"/>
                  </a:lnTo>
                  <a:lnTo>
                    <a:pt x="184697" y="1291284"/>
                  </a:lnTo>
                  <a:lnTo>
                    <a:pt x="214449" y="1324605"/>
                  </a:lnTo>
                  <a:lnTo>
                    <a:pt x="246027" y="1356183"/>
                  </a:lnTo>
                  <a:lnTo>
                    <a:pt x="279348" y="1385935"/>
                  </a:lnTo>
                  <a:lnTo>
                    <a:pt x="314331" y="1413778"/>
                  </a:lnTo>
                  <a:lnTo>
                    <a:pt x="350894" y="1439632"/>
                  </a:lnTo>
                  <a:lnTo>
                    <a:pt x="388953" y="1463413"/>
                  </a:lnTo>
                  <a:lnTo>
                    <a:pt x="428428" y="1485039"/>
                  </a:lnTo>
                  <a:lnTo>
                    <a:pt x="469236" y="1504429"/>
                  </a:lnTo>
                  <a:lnTo>
                    <a:pt x="511295" y="1521500"/>
                  </a:lnTo>
                  <a:lnTo>
                    <a:pt x="554523" y="1536171"/>
                  </a:lnTo>
                  <a:lnTo>
                    <a:pt x="598837" y="1548358"/>
                  </a:lnTo>
                  <a:lnTo>
                    <a:pt x="644155" y="1557980"/>
                  </a:lnTo>
                  <a:lnTo>
                    <a:pt x="690396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7" y="1557980"/>
                  </a:lnTo>
                  <a:lnTo>
                    <a:pt x="971795" y="1548358"/>
                  </a:lnTo>
                  <a:lnTo>
                    <a:pt x="1016109" y="1536171"/>
                  </a:lnTo>
                  <a:lnTo>
                    <a:pt x="1059337" y="1521500"/>
                  </a:lnTo>
                  <a:lnTo>
                    <a:pt x="1101396" y="1504429"/>
                  </a:lnTo>
                  <a:lnTo>
                    <a:pt x="1142204" y="1485039"/>
                  </a:lnTo>
                  <a:lnTo>
                    <a:pt x="1181678" y="1463413"/>
                  </a:lnTo>
                  <a:lnTo>
                    <a:pt x="1219738" y="1439632"/>
                  </a:lnTo>
                  <a:lnTo>
                    <a:pt x="1256301" y="1413778"/>
                  </a:lnTo>
                  <a:lnTo>
                    <a:pt x="1291284" y="1385935"/>
                  </a:lnTo>
                  <a:lnTo>
                    <a:pt x="1324605" y="1356183"/>
                  </a:lnTo>
                  <a:lnTo>
                    <a:pt x="1356183" y="1324605"/>
                  </a:lnTo>
                  <a:lnTo>
                    <a:pt x="1385935" y="1291284"/>
                  </a:lnTo>
                  <a:lnTo>
                    <a:pt x="1413778" y="1256301"/>
                  </a:lnTo>
                  <a:lnTo>
                    <a:pt x="1439632" y="1219738"/>
                  </a:lnTo>
                  <a:lnTo>
                    <a:pt x="1463413" y="1181678"/>
                  </a:lnTo>
                  <a:lnTo>
                    <a:pt x="1485039" y="1142204"/>
                  </a:lnTo>
                  <a:lnTo>
                    <a:pt x="1504429" y="1101396"/>
                  </a:lnTo>
                  <a:lnTo>
                    <a:pt x="1521500" y="1059337"/>
                  </a:lnTo>
                  <a:lnTo>
                    <a:pt x="1536171" y="1016109"/>
                  </a:lnTo>
                  <a:lnTo>
                    <a:pt x="1548358" y="971795"/>
                  </a:lnTo>
                  <a:lnTo>
                    <a:pt x="1557980" y="926477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6"/>
                  </a:lnTo>
                  <a:lnTo>
                    <a:pt x="1557980" y="644155"/>
                  </a:lnTo>
                  <a:lnTo>
                    <a:pt x="1548358" y="598837"/>
                  </a:lnTo>
                  <a:lnTo>
                    <a:pt x="1536171" y="554523"/>
                  </a:lnTo>
                  <a:lnTo>
                    <a:pt x="1521500" y="511295"/>
                  </a:lnTo>
                  <a:lnTo>
                    <a:pt x="1504429" y="469236"/>
                  </a:lnTo>
                  <a:lnTo>
                    <a:pt x="1485039" y="428428"/>
                  </a:lnTo>
                  <a:lnTo>
                    <a:pt x="1463413" y="388953"/>
                  </a:lnTo>
                  <a:lnTo>
                    <a:pt x="1439632" y="350894"/>
                  </a:lnTo>
                  <a:lnTo>
                    <a:pt x="1413778" y="314331"/>
                  </a:lnTo>
                  <a:lnTo>
                    <a:pt x="1385935" y="279348"/>
                  </a:lnTo>
                  <a:lnTo>
                    <a:pt x="1356183" y="246027"/>
                  </a:lnTo>
                  <a:lnTo>
                    <a:pt x="1324605" y="214449"/>
                  </a:lnTo>
                  <a:lnTo>
                    <a:pt x="1291284" y="184697"/>
                  </a:lnTo>
                  <a:lnTo>
                    <a:pt x="1256301" y="156854"/>
                  </a:lnTo>
                  <a:lnTo>
                    <a:pt x="1219738" y="131000"/>
                  </a:lnTo>
                  <a:lnTo>
                    <a:pt x="1181678" y="107219"/>
                  </a:lnTo>
                  <a:lnTo>
                    <a:pt x="1142204" y="85592"/>
                  </a:lnTo>
                  <a:lnTo>
                    <a:pt x="1101396" y="66202"/>
                  </a:lnTo>
                  <a:lnTo>
                    <a:pt x="1059337" y="49131"/>
                  </a:lnTo>
                  <a:lnTo>
                    <a:pt x="1016109" y="34461"/>
                  </a:lnTo>
                  <a:lnTo>
                    <a:pt x="971795" y="22274"/>
                  </a:lnTo>
                  <a:lnTo>
                    <a:pt x="926477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FFDE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7741" y="6680425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1570632" y="785316"/>
                  </a:moveTo>
                  <a:lnTo>
                    <a:pt x="1569199" y="833155"/>
                  </a:lnTo>
                  <a:lnTo>
                    <a:pt x="1564954" y="880236"/>
                  </a:lnTo>
                  <a:lnTo>
                    <a:pt x="1557980" y="926477"/>
                  </a:lnTo>
                  <a:lnTo>
                    <a:pt x="1548358" y="971795"/>
                  </a:lnTo>
                  <a:lnTo>
                    <a:pt x="1536171" y="1016109"/>
                  </a:lnTo>
                  <a:lnTo>
                    <a:pt x="1521500" y="1059337"/>
                  </a:lnTo>
                  <a:lnTo>
                    <a:pt x="1504429" y="1101396"/>
                  </a:lnTo>
                  <a:lnTo>
                    <a:pt x="1485039" y="1142204"/>
                  </a:lnTo>
                  <a:lnTo>
                    <a:pt x="1463413" y="1181678"/>
                  </a:lnTo>
                  <a:lnTo>
                    <a:pt x="1439632" y="1219738"/>
                  </a:lnTo>
                  <a:lnTo>
                    <a:pt x="1413778" y="1256301"/>
                  </a:lnTo>
                  <a:lnTo>
                    <a:pt x="1385935" y="1291284"/>
                  </a:lnTo>
                  <a:lnTo>
                    <a:pt x="1356183" y="1324605"/>
                  </a:lnTo>
                  <a:lnTo>
                    <a:pt x="1324605" y="1356183"/>
                  </a:lnTo>
                  <a:lnTo>
                    <a:pt x="1291284" y="1385935"/>
                  </a:lnTo>
                  <a:lnTo>
                    <a:pt x="1256301" y="1413778"/>
                  </a:lnTo>
                  <a:lnTo>
                    <a:pt x="1219738" y="1439632"/>
                  </a:lnTo>
                  <a:lnTo>
                    <a:pt x="1181678" y="1463413"/>
                  </a:lnTo>
                  <a:lnTo>
                    <a:pt x="1142204" y="1485039"/>
                  </a:lnTo>
                  <a:lnTo>
                    <a:pt x="1101396" y="1504429"/>
                  </a:lnTo>
                  <a:lnTo>
                    <a:pt x="1059337" y="1521500"/>
                  </a:lnTo>
                  <a:lnTo>
                    <a:pt x="1016109" y="1536171"/>
                  </a:lnTo>
                  <a:lnTo>
                    <a:pt x="971795" y="1548358"/>
                  </a:lnTo>
                  <a:lnTo>
                    <a:pt x="926477" y="1557980"/>
                  </a:lnTo>
                  <a:lnTo>
                    <a:pt x="880236" y="1564954"/>
                  </a:lnTo>
                  <a:lnTo>
                    <a:pt x="833155" y="1569199"/>
                  </a:lnTo>
                  <a:lnTo>
                    <a:pt x="785316" y="1570632"/>
                  </a:lnTo>
                  <a:lnTo>
                    <a:pt x="737477" y="1569199"/>
                  </a:lnTo>
                  <a:lnTo>
                    <a:pt x="690396" y="1564954"/>
                  </a:lnTo>
                  <a:lnTo>
                    <a:pt x="644155" y="1557980"/>
                  </a:lnTo>
                  <a:lnTo>
                    <a:pt x="598837" y="1548358"/>
                  </a:lnTo>
                  <a:lnTo>
                    <a:pt x="554523" y="1536171"/>
                  </a:lnTo>
                  <a:lnTo>
                    <a:pt x="511295" y="1521500"/>
                  </a:lnTo>
                  <a:lnTo>
                    <a:pt x="469236" y="1504429"/>
                  </a:lnTo>
                  <a:lnTo>
                    <a:pt x="428428" y="1485039"/>
                  </a:lnTo>
                  <a:lnTo>
                    <a:pt x="388953" y="1463413"/>
                  </a:lnTo>
                  <a:lnTo>
                    <a:pt x="350894" y="1439632"/>
                  </a:lnTo>
                  <a:lnTo>
                    <a:pt x="314331" y="1413778"/>
                  </a:lnTo>
                  <a:lnTo>
                    <a:pt x="279348" y="1385935"/>
                  </a:lnTo>
                  <a:lnTo>
                    <a:pt x="246027" y="1356183"/>
                  </a:lnTo>
                  <a:lnTo>
                    <a:pt x="214449" y="1324605"/>
                  </a:lnTo>
                  <a:lnTo>
                    <a:pt x="184697" y="1291284"/>
                  </a:lnTo>
                  <a:lnTo>
                    <a:pt x="156854" y="1256301"/>
                  </a:lnTo>
                  <a:lnTo>
                    <a:pt x="131000" y="1219738"/>
                  </a:lnTo>
                  <a:lnTo>
                    <a:pt x="107219" y="1181678"/>
                  </a:lnTo>
                  <a:lnTo>
                    <a:pt x="85592" y="1142204"/>
                  </a:lnTo>
                  <a:lnTo>
                    <a:pt x="66202" y="1101396"/>
                  </a:lnTo>
                  <a:lnTo>
                    <a:pt x="49131" y="1059337"/>
                  </a:lnTo>
                  <a:lnTo>
                    <a:pt x="34461" y="1016109"/>
                  </a:lnTo>
                  <a:lnTo>
                    <a:pt x="22274" y="971795"/>
                  </a:lnTo>
                  <a:lnTo>
                    <a:pt x="12652" y="926477"/>
                  </a:lnTo>
                  <a:lnTo>
                    <a:pt x="5678" y="880236"/>
                  </a:lnTo>
                  <a:lnTo>
                    <a:pt x="1433" y="833155"/>
                  </a:lnTo>
                  <a:lnTo>
                    <a:pt x="0" y="785316"/>
                  </a:lnTo>
                  <a:lnTo>
                    <a:pt x="1433" y="737477"/>
                  </a:lnTo>
                  <a:lnTo>
                    <a:pt x="5678" y="690396"/>
                  </a:lnTo>
                  <a:lnTo>
                    <a:pt x="12652" y="644155"/>
                  </a:lnTo>
                  <a:lnTo>
                    <a:pt x="22274" y="598837"/>
                  </a:lnTo>
                  <a:lnTo>
                    <a:pt x="34461" y="554523"/>
                  </a:lnTo>
                  <a:lnTo>
                    <a:pt x="49131" y="511295"/>
                  </a:lnTo>
                  <a:lnTo>
                    <a:pt x="66202" y="469236"/>
                  </a:lnTo>
                  <a:lnTo>
                    <a:pt x="85592" y="428428"/>
                  </a:lnTo>
                  <a:lnTo>
                    <a:pt x="107219" y="388953"/>
                  </a:lnTo>
                  <a:lnTo>
                    <a:pt x="131000" y="350894"/>
                  </a:lnTo>
                  <a:lnTo>
                    <a:pt x="156854" y="314331"/>
                  </a:lnTo>
                  <a:lnTo>
                    <a:pt x="184697" y="279348"/>
                  </a:lnTo>
                  <a:lnTo>
                    <a:pt x="214449" y="246027"/>
                  </a:lnTo>
                  <a:lnTo>
                    <a:pt x="246027" y="214449"/>
                  </a:lnTo>
                  <a:lnTo>
                    <a:pt x="279348" y="184697"/>
                  </a:lnTo>
                  <a:lnTo>
                    <a:pt x="314331" y="156854"/>
                  </a:lnTo>
                  <a:lnTo>
                    <a:pt x="350894" y="131000"/>
                  </a:lnTo>
                  <a:lnTo>
                    <a:pt x="388953" y="107219"/>
                  </a:lnTo>
                  <a:lnTo>
                    <a:pt x="428428" y="85592"/>
                  </a:lnTo>
                  <a:lnTo>
                    <a:pt x="469236" y="66202"/>
                  </a:lnTo>
                  <a:lnTo>
                    <a:pt x="511295" y="49131"/>
                  </a:lnTo>
                  <a:lnTo>
                    <a:pt x="554523" y="34461"/>
                  </a:lnTo>
                  <a:lnTo>
                    <a:pt x="598837" y="22274"/>
                  </a:lnTo>
                  <a:lnTo>
                    <a:pt x="644155" y="12652"/>
                  </a:lnTo>
                  <a:lnTo>
                    <a:pt x="690396" y="5678"/>
                  </a:lnTo>
                  <a:lnTo>
                    <a:pt x="737477" y="1433"/>
                  </a:lnTo>
                  <a:lnTo>
                    <a:pt x="785316" y="0"/>
                  </a:lnTo>
                  <a:lnTo>
                    <a:pt x="833155" y="1433"/>
                  </a:lnTo>
                  <a:lnTo>
                    <a:pt x="880236" y="5678"/>
                  </a:lnTo>
                  <a:lnTo>
                    <a:pt x="926477" y="12652"/>
                  </a:lnTo>
                  <a:lnTo>
                    <a:pt x="971795" y="22274"/>
                  </a:lnTo>
                  <a:lnTo>
                    <a:pt x="1016109" y="34461"/>
                  </a:lnTo>
                  <a:lnTo>
                    <a:pt x="1059337" y="49131"/>
                  </a:lnTo>
                  <a:lnTo>
                    <a:pt x="1101396" y="66202"/>
                  </a:lnTo>
                  <a:lnTo>
                    <a:pt x="1142204" y="85592"/>
                  </a:lnTo>
                  <a:lnTo>
                    <a:pt x="1181678" y="107219"/>
                  </a:lnTo>
                  <a:lnTo>
                    <a:pt x="1219738" y="131000"/>
                  </a:lnTo>
                  <a:lnTo>
                    <a:pt x="1256301" y="156854"/>
                  </a:lnTo>
                  <a:lnTo>
                    <a:pt x="1291284" y="184697"/>
                  </a:lnTo>
                  <a:lnTo>
                    <a:pt x="1324605" y="214449"/>
                  </a:lnTo>
                  <a:lnTo>
                    <a:pt x="1356183" y="246027"/>
                  </a:lnTo>
                  <a:lnTo>
                    <a:pt x="1385935" y="279348"/>
                  </a:lnTo>
                  <a:lnTo>
                    <a:pt x="1413778" y="314331"/>
                  </a:lnTo>
                  <a:lnTo>
                    <a:pt x="1439632" y="350894"/>
                  </a:lnTo>
                  <a:lnTo>
                    <a:pt x="1463413" y="388953"/>
                  </a:lnTo>
                  <a:lnTo>
                    <a:pt x="1485039" y="428428"/>
                  </a:lnTo>
                  <a:lnTo>
                    <a:pt x="1504429" y="469236"/>
                  </a:lnTo>
                  <a:lnTo>
                    <a:pt x="1521500" y="511295"/>
                  </a:lnTo>
                  <a:lnTo>
                    <a:pt x="1536171" y="554523"/>
                  </a:lnTo>
                  <a:lnTo>
                    <a:pt x="1548358" y="598837"/>
                  </a:lnTo>
                  <a:lnTo>
                    <a:pt x="1557980" y="644155"/>
                  </a:lnTo>
                  <a:lnTo>
                    <a:pt x="1564954" y="690396"/>
                  </a:lnTo>
                  <a:lnTo>
                    <a:pt x="1569199" y="737477"/>
                  </a:lnTo>
                  <a:lnTo>
                    <a:pt x="1570632" y="785316"/>
                  </a:lnTo>
                  <a:close/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24850" y="6680425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785316" y="0"/>
                  </a:moveTo>
                  <a:lnTo>
                    <a:pt x="737477" y="1433"/>
                  </a:lnTo>
                  <a:lnTo>
                    <a:pt x="690396" y="5678"/>
                  </a:lnTo>
                  <a:lnTo>
                    <a:pt x="644155" y="12652"/>
                  </a:lnTo>
                  <a:lnTo>
                    <a:pt x="598837" y="22274"/>
                  </a:lnTo>
                  <a:lnTo>
                    <a:pt x="554523" y="34461"/>
                  </a:lnTo>
                  <a:lnTo>
                    <a:pt x="511295" y="49131"/>
                  </a:lnTo>
                  <a:lnTo>
                    <a:pt x="469236" y="66202"/>
                  </a:lnTo>
                  <a:lnTo>
                    <a:pt x="428428" y="85592"/>
                  </a:lnTo>
                  <a:lnTo>
                    <a:pt x="388953" y="107219"/>
                  </a:lnTo>
                  <a:lnTo>
                    <a:pt x="350894" y="131000"/>
                  </a:lnTo>
                  <a:lnTo>
                    <a:pt x="314331" y="156854"/>
                  </a:lnTo>
                  <a:lnTo>
                    <a:pt x="279348" y="184697"/>
                  </a:lnTo>
                  <a:lnTo>
                    <a:pt x="246027" y="214449"/>
                  </a:lnTo>
                  <a:lnTo>
                    <a:pt x="214449" y="246027"/>
                  </a:lnTo>
                  <a:lnTo>
                    <a:pt x="184697" y="279348"/>
                  </a:lnTo>
                  <a:lnTo>
                    <a:pt x="156854" y="314331"/>
                  </a:lnTo>
                  <a:lnTo>
                    <a:pt x="131000" y="350894"/>
                  </a:lnTo>
                  <a:lnTo>
                    <a:pt x="107219" y="388953"/>
                  </a:lnTo>
                  <a:lnTo>
                    <a:pt x="85592" y="428428"/>
                  </a:lnTo>
                  <a:lnTo>
                    <a:pt x="66202" y="469236"/>
                  </a:lnTo>
                  <a:lnTo>
                    <a:pt x="49131" y="511295"/>
                  </a:lnTo>
                  <a:lnTo>
                    <a:pt x="34461" y="554523"/>
                  </a:lnTo>
                  <a:lnTo>
                    <a:pt x="22274" y="598837"/>
                  </a:lnTo>
                  <a:lnTo>
                    <a:pt x="12652" y="644155"/>
                  </a:lnTo>
                  <a:lnTo>
                    <a:pt x="5678" y="690396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7"/>
                  </a:lnTo>
                  <a:lnTo>
                    <a:pt x="22274" y="971795"/>
                  </a:lnTo>
                  <a:lnTo>
                    <a:pt x="34461" y="1016109"/>
                  </a:lnTo>
                  <a:lnTo>
                    <a:pt x="49131" y="1059337"/>
                  </a:lnTo>
                  <a:lnTo>
                    <a:pt x="66202" y="1101396"/>
                  </a:lnTo>
                  <a:lnTo>
                    <a:pt x="85592" y="1142204"/>
                  </a:lnTo>
                  <a:lnTo>
                    <a:pt x="107219" y="1181678"/>
                  </a:lnTo>
                  <a:lnTo>
                    <a:pt x="131000" y="1219738"/>
                  </a:lnTo>
                  <a:lnTo>
                    <a:pt x="156854" y="1256301"/>
                  </a:lnTo>
                  <a:lnTo>
                    <a:pt x="184697" y="1291284"/>
                  </a:lnTo>
                  <a:lnTo>
                    <a:pt x="214449" y="1324605"/>
                  </a:lnTo>
                  <a:lnTo>
                    <a:pt x="246027" y="1356183"/>
                  </a:lnTo>
                  <a:lnTo>
                    <a:pt x="279348" y="1385935"/>
                  </a:lnTo>
                  <a:lnTo>
                    <a:pt x="314331" y="1413778"/>
                  </a:lnTo>
                  <a:lnTo>
                    <a:pt x="350894" y="1439632"/>
                  </a:lnTo>
                  <a:lnTo>
                    <a:pt x="388953" y="1463413"/>
                  </a:lnTo>
                  <a:lnTo>
                    <a:pt x="428428" y="1485039"/>
                  </a:lnTo>
                  <a:lnTo>
                    <a:pt x="469236" y="1504429"/>
                  </a:lnTo>
                  <a:lnTo>
                    <a:pt x="511295" y="1521500"/>
                  </a:lnTo>
                  <a:lnTo>
                    <a:pt x="554523" y="1536171"/>
                  </a:lnTo>
                  <a:lnTo>
                    <a:pt x="598837" y="1548358"/>
                  </a:lnTo>
                  <a:lnTo>
                    <a:pt x="644155" y="1557980"/>
                  </a:lnTo>
                  <a:lnTo>
                    <a:pt x="690396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7" y="1557980"/>
                  </a:lnTo>
                  <a:lnTo>
                    <a:pt x="971795" y="1548358"/>
                  </a:lnTo>
                  <a:lnTo>
                    <a:pt x="1016109" y="1536171"/>
                  </a:lnTo>
                  <a:lnTo>
                    <a:pt x="1059337" y="1521500"/>
                  </a:lnTo>
                  <a:lnTo>
                    <a:pt x="1101396" y="1504429"/>
                  </a:lnTo>
                  <a:lnTo>
                    <a:pt x="1142204" y="1485039"/>
                  </a:lnTo>
                  <a:lnTo>
                    <a:pt x="1181678" y="1463413"/>
                  </a:lnTo>
                  <a:lnTo>
                    <a:pt x="1219738" y="1439632"/>
                  </a:lnTo>
                  <a:lnTo>
                    <a:pt x="1256301" y="1413778"/>
                  </a:lnTo>
                  <a:lnTo>
                    <a:pt x="1291284" y="1385935"/>
                  </a:lnTo>
                  <a:lnTo>
                    <a:pt x="1324605" y="1356183"/>
                  </a:lnTo>
                  <a:lnTo>
                    <a:pt x="1356183" y="1324605"/>
                  </a:lnTo>
                  <a:lnTo>
                    <a:pt x="1385935" y="1291284"/>
                  </a:lnTo>
                  <a:lnTo>
                    <a:pt x="1413778" y="1256301"/>
                  </a:lnTo>
                  <a:lnTo>
                    <a:pt x="1439632" y="1219738"/>
                  </a:lnTo>
                  <a:lnTo>
                    <a:pt x="1463413" y="1181678"/>
                  </a:lnTo>
                  <a:lnTo>
                    <a:pt x="1485039" y="1142204"/>
                  </a:lnTo>
                  <a:lnTo>
                    <a:pt x="1504429" y="1101396"/>
                  </a:lnTo>
                  <a:lnTo>
                    <a:pt x="1521500" y="1059337"/>
                  </a:lnTo>
                  <a:lnTo>
                    <a:pt x="1536171" y="1016109"/>
                  </a:lnTo>
                  <a:lnTo>
                    <a:pt x="1548358" y="971795"/>
                  </a:lnTo>
                  <a:lnTo>
                    <a:pt x="1557980" y="926477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6"/>
                  </a:lnTo>
                  <a:lnTo>
                    <a:pt x="1557980" y="644155"/>
                  </a:lnTo>
                  <a:lnTo>
                    <a:pt x="1548358" y="598837"/>
                  </a:lnTo>
                  <a:lnTo>
                    <a:pt x="1536171" y="554523"/>
                  </a:lnTo>
                  <a:lnTo>
                    <a:pt x="1521500" y="511295"/>
                  </a:lnTo>
                  <a:lnTo>
                    <a:pt x="1504429" y="469236"/>
                  </a:lnTo>
                  <a:lnTo>
                    <a:pt x="1485039" y="428428"/>
                  </a:lnTo>
                  <a:lnTo>
                    <a:pt x="1463413" y="388953"/>
                  </a:lnTo>
                  <a:lnTo>
                    <a:pt x="1439632" y="350894"/>
                  </a:lnTo>
                  <a:lnTo>
                    <a:pt x="1413778" y="314331"/>
                  </a:lnTo>
                  <a:lnTo>
                    <a:pt x="1385935" y="279348"/>
                  </a:lnTo>
                  <a:lnTo>
                    <a:pt x="1356183" y="246027"/>
                  </a:lnTo>
                  <a:lnTo>
                    <a:pt x="1324605" y="214449"/>
                  </a:lnTo>
                  <a:lnTo>
                    <a:pt x="1291284" y="184697"/>
                  </a:lnTo>
                  <a:lnTo>
                    <a:pt x="1256301" y="156854"/>
                  </a:lnTo>
                  <a:lnTo>
                    <a:pt x="1219738" y="131000"/>
                  </a:lnTo>
                  <a:lnTo>
                    <a:pt x="1181678" y="107219"/>
                  </a:lnTo>
                  <a:lnTo>
                    <a:pt x="1142204" y="85592"/>
                  </a:lnTo>
                  <a:lnTo>
                    <a:pt x="1101396" y="66202"/>
                  </a:lnTo>
                  <a:lnTo>
                    <a:pt x="1059337" y="49131"/>
                  </a:lnTo>
                  <a:lnTo>
                    <a:pt x="1016109" y="34461"/>
                  </a:lnTo>
                  <a:lnTo>
                    <a:pt x="971795" y="22274"/>
                  </a:lnTo>
                  <a:lnTo>
                    <a:pt x="926477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FFDE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24850" y="6680425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1570632" y="785316"/>
                  </a:moveTo>
                  <a:lnTo>
                    <a:pt x="1569199" y="833155"/>
                  </a:lnTo>
                  <a:lnTo>
                    <a:pt x="1564954" y="880236"/>
                  </a:lnTo>
                  <a:lnTo>
                    <a:pt x="1557980" y="926477"/>
                  </a:lnTo>
                  <a:lnTo>
                    <a:pt x="1548358" y="971795"/>
                  </a:lnTo>
                  <a:lnTo>
                    <a:pt x="1536171" y="1016109"/>
                  </a:lnTo>
                  <a:lnTo>
                    <a:pt x="1521500" y="1059337"/>
                  </a:lnTo>
                  <a:lnTo>
                    <a:pt x="1504429" y="1101396"/>
                  </a:lnTo>
                  <a:lnTo>
                    <a:pt x="1485039" y="1142204"/>
                  </a:lnTo>
                  <a:lnTo>
                    <a:pt x="1463413" y="1181678"/>
                  </a:lnTo>
                  <a:lnTo>
                    <a:pt x="1439632" y="1219738"/>
                  </a:lnTo>
                  <a:lnTo>
                    <a:pt x="1413778" y="1256301"/>
                  </a:lnTo>
                  <a:lnTo>
                    <a:pt x="1385935" y="1291284"/>
                  </a:lnTo>
                  <a:lnTo>
                    <a:pt x="1356183" y="1324605"/>
                  </a:lnTo>
                  <a:lnTo>
                    <a:pt x="1324605" y="1356183"/>
                  </a:lnTo>
                  <a:lnTo>
                    <a:pt x="1291284" y="1385935"/>
                  </a:lnTo>
                  <a:lnTo>
                    <a:pt x="1256301" y="1413778"/>
                  </a:lnTo>
                  <a:lnTo>
                    <a:pt x="1219738" y="1439632"/>
                  </a:lnTo>
                  <a:lnTo>
                    <a:pt x="1181678" y="1463413"/>
                  </a:lnTo>
                  <a:lnTo>
                    <a:pt x="1142204" y="1485039"/>
                  </a:lnTo>
                  <a:lnTo>
                    <a:pt x="1101396" y="1504429"/>
                  </a:lnTo>
                  <a:lnTo>
                    <a:pt x="1059337" y="1521500"/>
                  </a:lnTo>
                  <a:lnTo>
                    <a:pt x="1016109" y="1536171"/>
                  </a:lnTo>
                  <a:lnTo>
                    <a:pt x="971795" y="1548358"/>
                  </a:lnTo>
                  <a:lnTo>
                    <a:pt x="926477" y="1557980"/>
                  </a:lnTo>
                  <a:lnTo>
                    <a:pt x="880236" y="1564954"/>
                  </a:lnTo>
                  <a:lnTo>
                    <a:pt x="833155" y="1569199"/>
                  </a:lnTo>
                  <a:lnTo>
                    <a:pt x="785316" y="1570632"/>
                  </a:lnTo>
                  <a:lnTo>
                    <a:pt x="737477" y="1569199"/>
                  </a:lnTo>
                  <a:lnTo>
                    <a:pt x="690396" y="1564954"/>
                  </a:lnTo>
                  <a:lnTo>
                    <a:pt x="644155" y="1557980"/>
                  </a:lnTo>
                  <a:lnTo>
                    <a:pt x="598837" y="1548358"/>
                  </a:lnTo>
                  <a:lnTo>
                    <a:pt x="554523" y="1536171"/>
                  </a:lnTo>
                  <a:lnTo>
                    <a:pt x="511295" y="1521500"/>
                  </a:lnTo>
                  <a:lnTo>
                    <a:pt x="469236" y="1504429"/>
                  </a:lnTo>
                  <a:lnTo>
                    <a:pt x="428428" y="1485039"/>
                  </a:lnTo>
                  <a:lnTo>
                    <a:pt x="388953" y="1463413"/>
                  </a:lnTo>
                  <a:lnTo>
                    <a:pt x="350894" y="1439632"/>
                  </a:lnTo>
                  <a:lnTo>
                    <a:pt x="314331" y="1413778"/>
                  </a:lnTo>
                  <a:lnTo>
                    <a:pt x="279348" y="1385935"/>
                  </a:lnTo>
                  <a:lnTo>
                    <a:pt x="246027" y="1356183"/>
                  </a:lnTo>
                  <a:lnTo>
                    <a:pt x="214449" y="1324605"/>
                  </a:lnTo>
                  <a:lnTo>
                    <a:pt x="184697" y="1291284"/>
                  </a:lnTo>
                  <a:lnTo>
                    <a:pt x="156854" y="1256301"/>
                  </a:lnTo>
                  <a:lnTo>
                    <a:pt x="131000" y="1219738"/>
                  </a:lnTo>
                  <a:lnTo>
                    <a:pt x="107219" y="1181678"/>
                  </a:lnTo>
                  <a:lnTo>
                    <a:pt x="85592" y="1142204"/>
                  </a:lnTo>
                  <a:lnTo>
                    <a:pt x="66202" y="1101396"/>
                  </a:lnTo>
                  <a:lnTo>
                    <a:pt x="49131" y="1059337"/>
                  </a:lnTo>
                  <a:lnTo>
                    <a:pt x="34461" y="1016109"/>
                  </a:lnTo>
                  <a:lnTo>
                    <a:pt x="22274" y="971795"/>
                  </a:lnTo>
                  <a:lnTo>
                    <a:pt x="12652" y="926477"/>
                  </a:lnTo>
                  <a:lnTo>
                    <a:pt x="5678" y="880236"/>
                  </a:lnTo>
                  <a:lnTo>
                    <a:pt x="1433" y="833155"/>
                  </a:lnTo>
                  <a:lnTo>
                    <a:pt x="0" y="785316"/>
                  </a:lnTo>
                  <a:lnTo>
                    <a:pt x="1433" y="737477"/>
                  </a:lnTo>
                  <a:lnTo>
                    <a:pt x="5678" y="690396"/>
                  </a:lnTo>
                  <a:lnTo>
                    <a:pt x="12652" y="644155"/>
                  </a:lnTo>
                  <a:lnTo>
                    <a:pt x="22274" y="598837"/>
                  </a:lnTo>
                  <a:lnTo>
                    <a:pt x="34461" y="554523"/>
                  </a:lnTo>
                  <a:lnTo>
                    <a:pt x="49131" y="511295"/>
                  </a:lnTo>
                  <a:lnTo>
                    <a:pt x="66202" y="469236"/>
                  </a:lnTo>
                  <a:lnTo>
                    <a:pt x="85592" y="428428"/>
                  </a:lnTo>
                  <a:lnTo>
                    <a:pt x="107219" y="388953"/>
                  </a:lnTo>
                  <a:lnTo>
                    <a:pt x="131000" y="350894"/>
                  </a:lnTo>
                  <a:lnTo>
                    <a:pt x="156854" y="314331"/>
                  </a:lnTo>
                  <a:lnTo>
                    <a:pt x="184697" y="279348"/>
                  </a:lnTo>
                  <a:lnTo>
                    <a:pt x="214449" y="246027"/>
                  </a:lnTo>
                  <a:lnTo>
                    <a:pt x="246027" y="214449"/>
                  </a:lnTo>
                  <a:lnTo>
                    <a:pt x="279348" y="184697"/>
                  </a:lnTo>
                  <a:lnTo>
                    <a:pt x="314331" y="156854"/>
                  </a:lnTo>
                  <a:lnTo>
                    <a:pt x="350894" y="131000"/>
                  </a:lnTo>
                  <a:lnTo>
                    <a:pt x="388953" y="107219"/>
                  </a:lnTo>
                  <a:lnTo>
                    <a:pt x="428428" y="85592"/>
                  </a:lnTo>
                  <a:lnTo>
                    <a:pt x="469236" y="66202"/>
                  </a:lnTo>
                  <a:lnTo>
                    <a:pt x="511295" y="49131"/>
                  </a:lnTo>
                  <a:lnTo>
                    <a:pt x="554523" y="34461"/>
                  </a:lnTo>
                  <a:lnTo>
                    <a:pt x="598837" y="22274"/>
                  </a:lnTo>
                  <a:lnTo>
                    <a:pt x="644155" y="12652"/>
                  </a:lnTo>
                  <a:lnTo>
                    <a:pt x="690396" y="5678"/>
                  </a:lnTo>
                  <a:lnTo>
                    <a:pt x="737477" y="1433"/>
                  </a:lnTo>
                  <a:lnTo>
                    <a:pt x="785316" y="0"/>
                  </a:lnTo>
                  <a:lnTo>
                    <a:pt x="833155" y="1433"/>
                  </a:lnTo>
                  <a:lnTo>
                    <a:pt x="880236" y="5678"/>
                  </a:lnTo>
                  <a:lnTo>
                    <a:pt x="926477" y="12652"/>
                  </a:lnTo>
                  <a:lnTo>
                    <a:pt x="971795" y="22274"/>
                  </a:lnTo>
                  <a:lnTo>
                    <a:pt x="1016109" y="34461"/>
                  </a:lnTo>
                  <a:lnTo>
                    <a:pt x="1059337" y="49131"/>
                  </a:lnTo>
                  <a:lnTo>
                    <a:pt x="1101396" y="66202"/>
                  </a:lnTo>
                  <a:lnTo>
                    <a:pt x="1142204" y="85592"/>
                  </a:lnTo>
                  <a:lnTo>
                    <a:pt x="1181678" y="107219"/>
                  </a:lnTo>
                  <a:lnTo>
                    <a:pt x="1219738" y="131000"/>
                  </a:lnTo>
                  <a:lnTo>
                    <a:pt x="1256301" y="156854"/>
                  </a:lnTo>
                  <a:lnTo>
                    <a:pt x="1291284" y="184697"/>
                  </a:lnTo>
                  <a:lnTo>
                    <a:pt x="1324605" y="214449"/>
                  </a:lnTo>
                  <a:lnTo>
                    <a:pt x="1356183" y="246027"/>
                  </a:lnTo>
                  <a:lnTo>
                    <a:pt x="1385935" y="279348"/>
                  </a:lnTo>
                  <a:lnTo>
                    <a:pt x="1413778" y="314331"/>
                  </a:lnTo>
                  <a:lnTo>
                    <a:pt x="1439632" y="350894"/>
                  </a:lnTo>
                  <a:lnTo>
                    <a:pt x="1463413" y="388953"/>
                  </a:lnTo>
                  <a:lnTo>
                    <a:pt x="1485039" y="428428"/>
                  </a:lnTo>
                  <a:lnTo>
                    <a:pt x="1504429" y="469236"/>
                  </a:lnTo>
                  <a:lnTo>
                    <a:pt x="1521500" y="511295"/>
                  </a:lnTo>
                  <a:lnTo>
                    <a:pt x="1536171" y="554523"/>
                  </a:lnTo>
                  <a:lnTo>
                    <a:pt x="1548358" y="598837"/>
                  </a:lnTo>
                  <a:lnTo>
                    <a:pt x="1557980" y="644155"/>
                  </a:lnTo>
                  <a:lnTo>
                    <a:pt x="1564954" y="690396"/>
                  </a:lnTo>
                  <a:lnTo>
                    <a:pt x="1569199" y="737477"/>
                  </a:lnTo>
                  <a:lnTo>
                    <a:pt x="1570632" y="785316"/>
                  </a:lnTo>
                  <a:close/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18278" y="6628070"/>
              <a:ext cx="1675341" cy="16753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879066" y="6680425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785316" y="0"/>
                  </a:moveTo>
                  <a:lnTo>
                    <a:pt x="737477" y="1433"/>
                  </a:lnTo>
                  <a:lnTo>
                    <a:pt x="690396" y="5678"/>
                  </a:lnTo>
                  <a:lnTo>
                    <a:pt x="644155" y="12652"/>
                  </a:lnTo>
                  <a:lnTo>
                    <a:pt x="598837" y="22274"/>
                  </a:lnTo>
                  <a:lnTo>
                    <a:pt x="554523" y="34461"/>
                  </a:lnTo>
                  <a:lnTo>
                    <a:pt x="511295" y="49131"/>
                  </a:lnTo>
                  <a:lnTo>
                    <a:pt x="469236" y="66202"/>
                  </a:lnTo>
                  <a:lnTo>
                    <a:pt x="428428" y="85592"/>
                  </a:lnTo>
                  <a:lnTo>
                    <a:pt x="388953" y="107219"/>
                  </a:lnTo>
                  <a:lnTo>
                    <a:pt x="350894" y="131000"/>
                  </a:lnTo>
                  <a:lnTo>
                    <a:pt x="314331" y="156854"/>
                  </a:lnTo>
                  <a:lnTo>
                    <a:pt x="279348" y="184697"/>
                  </a:lnTo>
                  <a:lnTo>
                    <a:pt x="246027" y="214449"/>
                  </a:lnTo>
                  <a:lnTo>
                    <a:pt x="214449" y="246027"/>
                  </a:lnTo>
                  <a:lnTo>
                    <a:pt x="184697" y="279348"/>
                  </a:lnTo>
                  <a:lnTo>
                    <a:pt x="156854" y="314331"/>
                  </a:lnTo>
                  <a:lnTo>
                    <a:pt x="131000" y="350894"/>
                  </a:lnTo>
                  <a:lnTo>
                    <a:pt x="107219" y="388953"/>
                  </a:lnTo>
                  <a:lnTo>
                    <a:pt x="85592" y="428428"/>
                  </a:lnTo>
                  <a:lnTo>
                    <a:pt x="66202" y="469236"/>
                  </a:lnTo>
                  <a:lnTo>
                    <a:pt x="49131" y="511295"/>
                  </a:lnTo>
                  <a:lnTo>
                    <a:pt x="34461" y="554523"/>
                  </a:lnTo>
                  <a:lnTo>
                    <a:pt x="22274" y="598837"/>
                  </a:lnTo>
                  <a:lnTo>
                    <a:pt x="12652" y="644155"/>
                  </a:lnTo>
                  <a:lnTo>
                    <a:pt x="5678" y="690396"/>
                  </a:lnTo>
                  <a:lnTo>
                    <a:pt x="1433" y="737477"/>
                  </a:lnTo>
                  <a:lnTo>
                    <a:pt x="0" y="785316"/>
                  </a:lnTo>
                  <a:lnTo>
                    <a:pt x="1433" y="833155"/>
                  </a:lnTo>
                  <a:lnTo>
                    <a:pt x="5678" y="880236"/>
                  </a:lnTo>
                  <a:lnTo>
                    <a:pt x="12652" y="926477"/>
                  </a:lnTo>
                  <a:lnTo>
                    <a:pt x="22274" y="971795"/>
                  </a:lnTo>
                  <a:lnTo>
                    <a:pt x="34461" y="1016109"/>
                  </a:lnTo>
                  <a:lnTo>
                    <a:pt x="49131" y="1059337"/>
                  </a:lnTo>
                  <a:lnTo>
                    <a:pt x="66202" y="1101396"/>
                  </a:lnTo>
                  <a:lnTo>
                    <a:pt x="85592" y="1142204"/>
                  </a:lnTo>
                  <a:lnTo>
                    <a:pt x="107219" y="1181678"/>
                  </a:lnTo>
                  <a:lnTo>
                    <a:pt x="131000" y="1219738"/>
                  </a:lnTo>
                  <a:lnTo>
                    <a:pt x="156854" y="1256301"/>
                  </a:lnTo>
                  <a:lnTo>
                    <a:pt x="184697" y="1291284"/>
                  </a:lnTo>
                  <a:lnTo>
                    <a:pt x="214449" y="1324605"/>
                  </a:lnTo>
                  <a:lnTo>
                    <a:pt x="246027" y="1356183"/>
                  </a:lnTo>
                  <a:lnTo>
                    <a:pt x="279348" y="1385935"/>
                  </a:lnTo>
                  <a:lnTo>
                    <a:pt x="314331" y="1413778"/>
                  </a:lnTo>
                  <a:lnTo>
                    <a:pt x="350894" y="1439632"/>
                  </a:lnTo>
                  <a:lnTo>
                    <a:pt x="388953" y="1463413"/>
                  </a:lnTo>
                  <a:lnTo>
                    <a:pt x="428428" y="1485039"/>
                  </a:lnTo>
                  <a:lnTo>
                    <a:pt x="469236" y="1504429"/>
                  </a:lnTo>
                  <a:lnTo>
                    <a:pt x="511295" y="1521500"/>
                  </a:lnTo>
                  <a:lnTo>
                    <a:pt x="554523" y="1536171"/>
                  </a:lnTo>
                  <a:lnTo>
                    <a:pt x="598837" y="1548358"/>
                  </a:lnTo>
                  <a:lnTo>
                    <a:pt x="644155" y="1557980"/>
                  </a:lnTo>
                  <a:lnTo>
                    <a:pt x="690396" y="1564954"/>
                  </a:lnTo>
                  <a:lnTo>
                    <a:pt x="737477" y="1569199"/>
                  </a:lnTo>
                  <a:lnTo>
                    <a:pt x="785316" y="1570632"/>
                  </a:lnTo>
                  <a:lnTo>
                    <a:pt x="833155" y="1569199"/>
                  </a:lnTo>
                  <a:lnTo>
                    <a:pt x="880236" y="1564954"/>
                  </a:lnTo>
                  <a:lnTo>
                    <a:pt x="926477" y="1557980"/>
                  </a:lnTo>
                  <a:lnTo>
                    <a:pt x="971795" y="1548358"/>
                  </a:lnTo>
                  <a:lnTo>
                    <a:pt x="1016109" y="1536171"/>
                  </a:lnTo>
                  <a:lnTo>
                    <a:pt x="1059337" y="1521500"/>
                  </a:lnTo>
                  <a:lnTo>
                    <a:pt x="1101396" y="1504429"/>
                  </a:lnTo>
                  <a:lnTo>
                    <a:pt x="1142204" y="1485039"/>
                  </a:lnTo>
                  <a:lnTo>
                    <a:pt x="1181678" y="1463413"/>
                  </a:lnTo>
                  <a:lnTo>
                    <a:pt x="1219738" y="1439632"/>
                  </a:lnTo>
                  <a:lnTo>
                    <a:pt x="1256301" y="1413778"/>
                  </a:lnTo>
                  <a:lnTo>
                    <a:pt x="1291284" y="1385935"/>
                  </a:lnTo>
                  <a:lnTo>
                    <a:pt x="1324605" y="1356183"/>
                  </a:lnTo>
                  <a:lnTo>
                    <a:pt x="1356183" y="1324605"/>
                  </a:lnTo>
                  <a:lnTo>
                    <a:pt x="1385935" y="1291284"/>
                  </a:lnTo>
                  <a:lnTo>
                    <a:pt x="1413778" y="1256301"/>
                  </a:lnTo>
                  <a:lnTo>
                    <a:pt x="1439632" y="1219738"/>
                  </a:lnTo>
                  <a:lnTo>
                    <a:pt x="1463413" y="1181678"/>
                  </a:lnTo>
                  <a:lnTo>
                    <a:pt x="1485039" y="1142204"/>
                  </a:lnTo>
                  <a:lnTo>
                    <a:pt x="1504429" y="1101396"/>
                  </a:lnTo>
                  <a:lnTo>
                    <a:pt x="1521500" y="1059337"/>
                  </a:lnTo>
                  <a:lnTo>
                    <a:pt x="1536171" y="1016109"/>
                  </a:lnTo>
                  <a:lnTo>
                    <a:pt x="1548358" y="971795"/>
                  </a:lnTo>
                  <a:lnTo>
                    <a:pt x="1557980" y="926477"/>
                  </a:lnTo>
                  <a:lnTo>
                    <a:pt x="1564954" y="880236"/>
                  </a:lnTo>
                  <a:lnTo>
                    <a:pt x="1569199" y="833155"/>
                  </a:lnTo>
                  <a:lnTo>
                    <a:pt x="1570632" y="785316"/>
                  </a:lnTo>
                  <a:lnTo>
                    <a:pt x="1569199" y="737477"/>
                  </a:lnTo>
                  <a:lnTo>
                    <a:pt x="1564954" y="690396"/>
                  </a:lnTo>
                  <a:lnTo>
                    <a:pt x="1557980" y="644155"/>
                  </a:lnTo>
                  <a:lnTo>
                    <a:pt x="1548358" y="598837"/>
                  </a:lnTo>
                  <a:lnTo>
                    <a:pt x="1536171" y="554523"/>
                  </a:lnTo>
                  <a:lnTo>
                    <a:pt x="1521500" y="511295"/>
                  </a:lnTo>
                  <a:lnTo>
                    <a:pt x="1504429" y="469236"/>
                  </a:lnTo>
                  <a:lnTo>
                    <a:pt x="1485039" y="428428"/>
                  </a:lnTo>
                  <a:lnTo>
                    <a:pt x="1463413" y="388953"/>
                  </a:lnTo>
                  <a:lnTo>
                    <a:pt x="1439632" y="350894"/>
                  </a:lnTo>
                  <a:lnTo>
                    <a:pt x="1413778" y="314331"/>
                  </a:lnTo>
                  <a:lnTo>
                    <a:pt x="1385935" y="279348"/>
                  </a:lnTo>
                  <a:lnTo>
                    <a:pt x="1356183" y="246027"/>
                  </a:lnTo>
                  <a:lnTo>
                    <a:pt x="1324605" y="214449"/>
                  </a:lnTo>
                  <a:lnTo>
                    <a:pt x="1291284" y="184697"/>
                  </a:lnTo>
                  <a:lnTo>
                    <a:pt x="1256301" y="156854"/>
                  </a:lnTo>
                  <a:lnTo>
                    <a:pt x="1219738" y="131000"/>
                  </a:lnTo>
                  <a:lnTo>
                    <a:pt x="1181678" y="107219"/>
                  </a:lnTo>
                  <a:lnTo>
                    <a:pt x="1142204" y="85592"/>
                  </a:lnTo>
                  <a:lnTo>
                    <a:pt x="1101396" y="66202"/>
                  </a:lnTo>
                  <a:lnTo>
                    <a:pt x="1059337" y="49131"/>
                  </a:lnTo>
                  <a:lnTo>
                    <a:pt x="1016109" y="34461"/>
                  </a:lnTo>
                  <a:lnTo>
                    <a:pt x="971795" y="22274"/>
                  </a:lnTo>
                  <a:lnTo>
                    <a:pt x="926477" y="12652"/>
                  </a:lnTo>
                  <a:lnTo>
                    <a:pt x="880236" y="5678"/>
                  </a:lnTo>
                  <a:lnTo>
                    <a:pt x="833155" y="1433"/>
                  </a:lnTo>
                  <a:lnTo>
                    <a:pt x="785316" y="0"/>
                  </a:lnTo>
                  <a:close/>
                </a:path>
              </a:pathLst>
            </a:custGeom>
            <a:solidFill>
              <a:srgbClr val="FFDE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879066" y="6680425"/>
              <a:ext cx="1570990" cy="1570990"/>
            </a:xfrm>
            <a:custGeom>
              <a:avLst/>
              <a:gdLst/>
              <a:ahLst/>
              <a:cxnLst/>
              <a:rect l="l" t="t" r="r" b="b"/>
              <a:pathLst>
                <a:path w="1570990" h="1570990">
                  <a:moveTo>
                    <a:pt x="1570632" y="785316"/>
                  </a:moveTo>
                  <a:lnTo>
                    <a:pt x="1569199" y="833155"/>
                  </a:lnTo>
                  <a:lnTo>
                    <a:pt x="1564954" y="880236"/>
                  </a:lnTo>
                  <a:lnTo>
                    <a:pt x="1557980" y="926477"/>
                  </a:lnTo>
                  <a:lnTo>
                    <a:pt x="1548358" y="971795"/>
                  </a:lnTo>
                  <a:lnTo>
                    <a:pt x="1536171" y="1016109"/>
                  </a:lnTo>
                  <a:lnTo>
                    <a:pt x="1521500" y="1059337"/>
                  </a:lnTo>
                  <a:lnTo>
                    <a:pt x="1504429" y="1101396"/>
                  </a:lnTo>
                  <a:lnTo>
                    <a:pt x="1485039" y="1142204"/>
                  </a:lnTo>
                  <a:lnTo>
                    <a:pt x="1463413" y="1181678"/>
                  </a:lnTo>
                  <a:lnTo>
                    <a:pt x="1439632" y="1219738"/>
                  </a:lnTo>
                  <a:lnTo>
                    <a:pt x="1413778" y="1256301"/>
                  </a:lnTo>
                  <a:lnTo>
                    <a:pt x="1385935" y="1291284"/>
                  </a:lnTo>
                  <a:lnTo>
                    <a:pt x="1356183" y="1324605"/>
                  </a:lnTo>
                  <a:lnTo>
                    <a:pt x="1324605" y="1356183"/>
                  </a:lnTo>
                  <a:lnTo>
                    <a:pt x="1291284" y="1385935"/>
                  </a:lnTo>
                  <a:lnTo>
                    <a:pt x="1256301" y="1413778"/>
                  </a:lnTo>
                  <a:lnTo>
                    <a:pt x="1219738" y="1439632"/>
                  </a:lnTo>
                  <a:lnTo>
                    <a:pt x="1181678" y="1463413"/>
                  </a:lnTo>
                  <a:lnTo>
                    <a:pt x="1142204" y="1485039"/>
                  </a:lnTo>
                  <a:lnTo>
                    <a:pt x="1101396" y="1504429"/>
                  </a:lnTo>
                  <a:lnTo>
                    <a:pt x="1059337" y="1521500"/>
                  </a:lnTo>
                  <a:lnTo>
                    <a:pt x="1016109" y="1536171"/>
                  </a:lnTo>
                  <a:lnTo>
                    <a:pt x="971795" y="1548358"/>
                  </a:lnTo>
                  <a:lnTo>
                    <a:pt x="926477" y="1557980"/>
                  </a:lnTo>
                  <a:lnTo>
                    <a:pt x="880236" y="1564954"/>
                  </a:lnTo>
                  <a:lnTo>
                    <a:pt x="833155" y="1569199"/>
                  </a:lnTo>
                  <a:lnTo>
                    <a:pt x="785316" y="1570632"/>
                  </a:lnTo>
                  <a:lnTo>
                    <a:pt x="737477" y="1569199"/>
                  </a:lnTo>
                  <a:lnTo>
                    <a:pt x="690396" y="1564954"/>
                  </a:lnTo>
                  <a:lnTo>
                    <a:pt x="644155" y="1557980"/>
                  </a:lnTo>
                  <a:lnTo>
                    <a:pt x="598837" y="1548358"/>
                  </a:lnTo>
                  <a:lnTo>
                    <a:pt x="554523" y="1536171"/>
                  </a:lnTo>
                  <a:lnTo>
                    <a:pt x="511295" y="1521500"/>
                  </a:lnTo>
                  <a:lnTo>
                    <a:pt x="469236" y="1504429"/>
                  </a:lnTo>
                  <a:lnTo>
                    <a:pt x="428428" y="1485039"/>
                  </a:lnTo>
                  <a:lnTo>
                    <a:pt x="388953" y="1463413"/>
                  </a:lnTo>
                  <a:lnTo>
                    <a:pt x="350894" y="1439632"/>
                  </a:lnTo>
                  <a:lnTo>
                    <a:pt x="314331" y="1413778"/>
                  </a:lnTo>
                  <a:lnTo>
                    <a:pt x="279348" y="1385935"/>
                  </a:lnTo>
                  <a:lnTo>
                    <a:pt x="246027" y="1356183"/>
                  </a:lnTo>
                  <a:lnTo>
                    <a:pt x="214449" y="1324605"/>
                  </a:lnTo>
                  <a:lnTo>
                    <a:pt x="184697" y="1291284"/>
                  </a:lnTo>
                  <a:lnTo>
                    <a:pt x="156854" y="1256301"/>
                  </a:lnTo>
                  <a:lnTo>
                    <a:pt x="131000" y="1219738"/>
                  </a:lnTo>
                  <a:lnTo>
                    <a:pt x="107219" y="1181678"/>
                  </a:lnTo>
                  <a:lnTo>
                    <a:pt x="85592" y="1142204"/>
                  </a:lnTo>
                  <a:lnTo>
                    <a:pt x="66202" y="1101396"/>
                  </a:lnTo>
                  <a:lnTo>
                    <a:pt x="49131" y="1059337"/>
                  </a:lnTo>
                  <a:lnTo>
                    <a:pt x="34461" y="1016109"/>
                  </a:lnTo>
                  <a:lnTo>
                    <a:pt x="22274" y="971795"/>
                  </a:lnTo>
                  <a:lnTo>
                    <a:pt x="12652" y="926477"/>
                  </a:lnTo>
                  <a:lnTo>
                    <a:pt x="5678" y="880236"/>
                  </a:lnTo>
                  <a:lnTo>
                    <a:pt x="1433" y="833155"/>
                  </a:lnTo>
                  <a:lnTo>
                    <a:pt x="0" y="785316"/>
                  </a:lnTo>
                  <a:lnTo>
                    <a:pt x="1433" y="737477"/>
                  </a:lnTo>
                  <a:lnTo>
                    <a:pt x="5678" y="690396"/>
                  </a:lnTo>
                  <a:lnTo>
                    <a:pt x="12652" y="644155"/>
                  </a:lnTo>
                  <a:lnTo>
                    <a:pt x="22274" y="598837"/>
                  </a:lnTo>
                  <a:lnTo>
                    <a:pt x="34461" y="554523"/>
                  </a:lnTo>
                  <a:lnTo>
                    <a:pt x="49131" y="511295"/>
                  </a:lnTo>
                  <a:lnTo>
                    <a:pt x="66202" y="469236"/>
                  </a:lnTo>
                  <a:lnTo>
                    <a:pt x="85592" y="428428"/>
                  </a:lnTo>
                  <a:lnTo>
                    <a:pt x="107219" y="388953"/>
                  </a:lnTo>
                  <a:lnTo>
                    <a:pt x="131000" y="350894"/>
                  </a:lnTo>
                  <a:lnTo>
                    <a:pt x="156854" y="314331"/>
                  </a:lnTo>
                  <a:lnTo>
                    <a:pt x="184697" y="279348"/>
                  </a:lnTo>
                  <a:lnTo>
                    <a:pt x="214449" y="246027"/>
                  </a:lnTo>
                  <a:lnTo>
                    <a:pt x="246027" y="214449"/>
                  </a:lnTo>
                  <a:lnTo>
                    <a:pt x="279348" y="184697"/>
                  </a:lnTo>
                  <a:lnTo>
                    <a:pt x="314331" y="156854"/>
                  </a:lnTo>
                  <a:lnTo>
                    <a:pt x="350894" y="131000"/>
                  </a:lnTo>
                  <a:lnTo>
                    <a:pt x="388953" y="107219"/>
                  </a:lnTo>
                  <a:lnTo>
                    <a:pt x="428428" y="85592"/>
                  </a:lnTo>
                  <a:lnTo>
                    <a:pt x="469236" y="66202"/>
                  </a:lnTo>
                  <a:lnTo>
                    <a:pt x="511295" y="49131"/>
                  </a:lnTo>
                  <a:lnTo>
                    <a:pt x="554523" y="34461"/>
                  </a:lnTo>
                  <a:lnTo>
                    <a:pt x="598837" y="22274"/>
                  </a:lnTo>
                  <a:lnTo>
                    <a:pt x="644155" y="12652"/>
                  </a:lnTo>
                  <a:lnTo>
                    <a:pt x="690396" y="5678"/>
                  </a:lnTo>
                  <a:lnTo>
                    <a:pt x="737477" y="1433"/>
                  </a:lnTo>
                  <a:lnTo>
                    <a:pt x="785316" y="0"/>
                  </a:lnTo>
                  <a:lnTo>
                    <a:pt x="833155" y="1433"/>
                  </a:lnTo>
                  <a:lnTo>
                    <a:pt x="880236" y="5678"/>
                  </a:lnTo>
                  <a:lnTo>
                    <a:pt x="926477" y="12652"/>
                  </a:lnTo>
                  <a:lnTo>
                    <a:pt x="971795" y="22274"/>
                  </a:lnTo>
                  <a:lnTo>
                    <a:pt x="1016109" y="34461"/>
                  </a:lnTo>
                  <a:lnTo>
                    <a:pt x="1059337" y="49131"/>
                  </a:lnTo>
                  <a:lnTo>
                    <a:pt x="1101396" y="66202"/>
                  </a:lnTo>
                  <a:lnTo>
                    <a:pt x="1142204" y="85592"/>
                  </a:lnTo>
                  <a:lnTo>
                    <a:pt x="1181678" y="107219"/>
                  </a:lnTo>
                  <a:lnTo>
                    <a:pt x="1219738" y="131000"/>
                  </a:lnTo>
                  <a:lnTo>
                    <a:pt x="1256301" y="156854"/>
                  </a:lnTo>
                  <a:lnTo>
                    <a:pt x="1291284" y="184697"/>
                  </a:lnTo>
                  <a:lnTo>
                    <a:pt x="1324605" y="214449"/>
                  </a:lnTo>
                  <a:lnTo>
                    <a:pt x="1356183" y="246027"/>
                  </a:lnTo>
                  <a:lnTo>
                    <a:pt x="1385935" y="279348"/>
                  </a:lnTo>
                  <a:lnTo>
                    <a:pt x="1413778" y="314331"/>
                  </a:lnTo>
                  <a:lnTo>
                    <a:pt x="1439632" y="350894"/>
                  </a:lnTo>
                  <a:lnTo>
                    <a:pt x="1463413" y="388953"/>
                  </a:lnTo>
                  <a:lnTo>
                    <a:pt x="1485039" y="428428"/>
                  </a:lnTo>
                  <a:lnTo>
                    <a:pt x="1504429" y="469236"/>
                  </a:lnTo>
                  <a:lnTo>
                    <a:pt x="1521500" y="511295"/>
                  </a:lnTo>
                  <a:lnTo>
                    <a:pt x="1536171" y="554523"/>
                  </a:lnTo>
                  <a:lnTo>
                    <a:pt x="1548358" y="598837"/>
                  </a:lnTo>
                  <a:lnTo>
                    <a:pt x="1557980" y="644155"/>
                  </a:lnTo>
                  <a:lnTo>
                    <a:pt x="1564954" y="690396"/>
                  </a:lnTo>
                  <a:lnTo>
                    <a:pt x="1569199" y="737477"/>
                  </a:lnTo>
                  <a:lnTo>
                    <a:pt x="1570632" y="785316"/>
                  </a:lnTo>
                  <a:close/>
                </a:path>
              </a:pathLst>
            </a:custGeom>
            <a:ln w="1047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999604" y="6628070"/>
              <a:ext cx="1675341" cy="16753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82800" y="6931286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40" h="1005840">
                  <a:moveTo>
                    <a:pt x="502822" y="0"/>
                  </a:moveTo>
                  <a:lnTo>
                    <a:pt x="454397" y="2301"/>
                  </a:lnTo>
                  <a:lnTo>
                    <a:pt x="407275" y="9066"/>
                  </a:lnTo>
                  <a:lnTo>
                    <a:pt x="361665" y="20084"/>
                  </a:lnTo>
                  <a:lnTo>
                    <a:pt x="317779" y="35143"/>
                  </a:lnTo>
                  <a:lnTo>
                    <a:pt x="275828" y="54033"/>
                  </a:lnTo>
                  <a:lnTo>
                    <a:pt x="236022" y="76543"/>
                  </a:lnTo>
                  <a:lnTo>
                    <a:pt x="198571" y="102462"/>
                  </a:lnTo>
                  <a:lnTo>
                    <a:pt x="163687" y="131581"/>
                  </a:lnTo>
                  <a:lnTo>
                    <a:pt x="131581" y="163687"/>
                  </a:lnTo>
                  <a:lnTo>
                    <a:pt x="102462" y="198571"/>
                  </a:lnTo>
                  <a:lnTo>
                    <a:pt x="76543" y="236022"/>
                  </a:lnTo>
                  <a:lnTo>
                    <a:pt x="54033" y="275828"/>
                  </a:lnTo>
                  <a:lnTo>
                    <a:pt x="35143" y="317779"/>
                  </a:lnTo>
                  <a:lnTo>
                    <a:pt x="20084" y="361665"/>
                  </a:lnTo>
                  <a:lnTo>
                    <a:pt x="9066" y="407275"/>
                  </a:lnTo>
                  <a:lnTo>
                    <a:pt x="2301" y="454397"/>
                  </a:lnTo>
                  <a:lnTo>
                    <a:pt x="0" y="502822"/>
                  </a:lnTo>
                  <a:lnTo>
                    <a:pt x="2360" y="551284"/>
                  </a:lnTo>
                  <a:lnTo>
                    <a:pt x="9168" y="598369"/>
                  </a:lnTo>
                  <a:lnTo>
                    <a:pt x="20229" y="643979"/>
                  </a:lnTo>
                  <a:lnTo>
                    <a:pt x="35328" y="687864"/>
                  </a:lnTo>
                  <a:lnTo>
                    <a:pt x="54256" y="729816"/>
                  </a:lnTo>
                  <a:lnTo>
                    <a:pt x="76710" y="769490"/>
                  </a:lnTo>
                  <a:lnTo>
                    <a:pt x="102631" y="806925"/>
                  </a:lnTo>
                  <a:lnTo>
                    <a:pt x="131746" y="841796"/>
                  </a:lnTo>
                  <a:lnTo>
                    <a:pt x="163843" y="873894"/>
                  </a:lnTo>
                  <a:lnTo>
                    <a:pt x="198714" y="903009"/>
                  </a:lnTo>
                  <a:lnTo>
                    <a:pt x="236149" y="928931"/>
                  </a:lnTo>
                  <a:lnTo>
                    <a:pt x="275936" y="951450"/>
                  </a:lnTo>
                  <a:lnTo>
                    <a:pt x="317867" y="970356"/>
                  </a:lnTo>
                  <a:lnTo>
                    <a:pt x="361731" y="985438"/>
                  </a:lnTo>
                  <a:lnTo>
                    <a:pt x="407318" y="996487"/>
                  </a:lnTo>
                  <a:lnTo>
                    <a:pt x="454418" y="1003292"/>
                  </a:lnTo>
                  <a:lnTo>
                    <a:pt x="502822" y="1005644"/>
                  </a:lnTo>
                  <a:lnTo>
                    <a:pt x="551247" y="1003342"/>
                  </a:lnTo>
                  <a:lnTo>
                    <a:pt x="598369" y="996578"/>
                  </a:lnTo>
                  <a:lnTo>
                    <a:pt x="643979" y="985560"/>
                  </a:lnTo>
                  <a:lnTo>
                    <a:pt x="687864" y="970501"/>
                  </a:lnTo>
                  <a:lnTo>
                    <a:pt x="729816" y="951611"/>
                  </a:lnTo>
                  <a:lnTo>
                    <a:pt x="769622" y="929101"/>
                  </a:lnTo>
                  <a:lnTo>
                    <a:pt x="785113" y="918380"/>
                  </a:lnTo>
                  <a:lnTo>
                    <a:pt x="502822" y="918380"/>
                  </a:lnTo>
                  <a:lnTo>
                    <a:pt x="454358" y="915584"/>
                  </a:lnTo>
                  <a:lnTo>
                    <a:pt x="407536" y="907404"/>
                  </a:lnTo>
                  <a:lnTo>
                    <a:pt x="362668" y="894153"/>
                  </a:lnTo>
                  <a:lnTo>
                    <a:pt x="320066" y="876141"/>
                  </a:lnTo>
                  <a:lnTo>
                    <a:pt x="280041" y="853681"/>
                  </a:lnTo>
                  <a:lnTo>
                    <a:pt x="242905" y="827085"/>
                  </a:lnTo>
                  <a:lnTo>
                    <a:pt x="208971" y="796664"/>
                  </a:lnTo>
                  <a:lnTo>
                    <a:pt x="178549" y="762730"/>
                  </a:lnTo>
                  <a:lnTo>
                    <a:pt x="151953" y="725595"/>
                  </a:lnTo>
                  <a:lnTo>
                    <a:pt x="129492" y="685571"/>
                  </a:lnTo>
                  <a:lnTo>
                    <a:pt x="111481" y="642970"/>
                  </a:lnTo>
                  <a:lnTo>
                    <a:pt x="98229" y="598104"/>
                  </a:lnTo>
                  <a:lnTo>
                    <a:pt x="90046" y="551224"/>
                  </a:lnTo>
                  <a:lnTo>
                    <a:pt x="87253" y="502822"/>
                  </a:lnTo>
                  <a:lnTo>
                    <a:pt x="90105" y="454360"/>
                  </a:lnTo>
                  <a:lnTo>
                    <a:pt x="98321" y="407587"/>
                  </a:lnTo>
                  <a:lnTo>
                    <a:pt x="111631" y="362673"/>
                  </a:lnTo>
                  <a:lnTo>
                    <a:pt x="129683" y="320072"/>
                  </a:lnTo>
                  <a:lnTo>
                    <a:pt x="152101" y="280159"/>
                  </a:lnTo>
                  <a:lnTo>
                    <a:pt x="178700" y="243040"/>
                  </a:lnTo>
                  <a:lnTo>
                    <a:pt x="209116" y="209117"/>
                  </a:lnTo>
                  <a:lnTo>
                    <a:pt x="243039" y="178702"/>
                  </a:lnTo>
                  <a:lnTo>
                    <a:pt x="280159" y="152104"/>
                  </a:lnTo>
                  <a:lnTo>
                    <a:pt x="320164" y="129635"/>
                  </a:lnTo>
                  <a:lnTo>
                    <a:pt x="362743" y="111606"/>
                  </a:lnTo>
                  <a:lnTo>
                    <a:pt x="407587" y="98327"/>
                  </a:lnTo>
                  <a:lnTo>
                    <a:pt x="454383" y="90110"/>
                  </a:lnTo>
                  <a:lnTo>
                    <a:pt x="502822" y="87264"/>
                  </a:lnTo>
                  <a:lnTo>
                    <a:pt x="785113" y="87264"/>
                  </a:lnTo>
                  <a:lnTo>
                    <a:pt x="769622" y="76543"/>
                  </a:lnTo>
                  <a:lnTo>
                    <a:pt x="729816" y="54033"/>
                  </a:lnTo>
                  <a:lnTo>
                    <a:pt x="687864" y="35143"/>
                  </a:lnTo>
                  <a:lnTo>
                    <a:pt x="643979" y="20084"/>
                  </a:lnTo>
                  <a:lnTo>
                    <a:pt x="598369" y="9066"/>
                  </a:lnTo>
                  <a:lnTo>
                    <a:pt x="551247" y="2301"/>
                  </a:lnTo>
                  <a:lnTo>
                    <a:pt x="502822" y="0"/>
                  </a:lnTo>
                  <a:close/>
                </a:path>
                <a:path w="1005840" h="1005840">
                  <a:moveTo>
                    <a:pt x="785113" y="87264"/>
                  </a:moveTo>
                  <a:lnTo>
                    <a:pt x="502822" y="87264"/>
                  </a:lnTo>
                  <a:lnTo>
                    <a:pt x="551284" y="90060"/>
                  </a:lnTo>
                  <a:lnTo>
                    <a:pt x="598104" y="98239"/>
                  </a:lnTo>
                  <a:lnTo>
                    <a:pt x="642970" y="111491"/>
                  </a:lnTo>
                  <a:lnTo>
                    <a:pt x="685571" y="129503"/>
                  </a:lnTo>
                  <a:lnTo>
                    <a:pt x="725595" y="151963"/>
                  </a:lnTo>
                  <a:lnTo>
                    <a:pt x="762730" y="178559"/>
                  </a:lnTo>
                  <a:lnTo>
                    <a:pt x="796664" y="208980"/>
                  </a:lnTo>
                  <a:lnTo>
                    <a:pt x="827085" y="242914"/>
                  </a:lnTo>
                  <a:lnTo>
                    <a:pt x="853681" y="280049"/>
                  </a:lnTo>
                  <a:lnTo>
                    <a:pt x="876180" y="320164"/>
                  </a:lnTo>
                  <a:lnTo>
                    <a:pt x="894173" y="362743"/>
                  </a:lnTo>
                  <a:lnTo>
                    <a:pt x="907413" y="407587"/>
                  </a:lnTo>
                  <a:lnTo>
                    <a:pt x="915586" y="454397"/>
                  </a:lnTo>
                  <a:lnTo>
                    <a:pt x="918380" y="502822"/>
                  </a:lnTo>
                  <a:lnTo>
                    <a:pt x="915584" y="551284"/>
                  </a:lnTo>
                  <a:lnTo>
                    <a:pt x="907404" y="598104"/>
                  </a:lnTo>
                  <a:lnTo>
                    <a:pt x="894153" y="642970"/>
                  </a:lnTo>
                  <a:lnTo>
                    <a:pt x="876141" y="685571"/>
                  </a:lnTo>
                  <a:lnTo>
                    <a:pt x="853681" y="725595"/>
                  </a:lnTo>
                  <a:lnTo>
                    <a:pt x="827085" y="762730"/>
                  </a:lnTo>
                  <a:lnTo>
                    <a:pt x="796664" y="796664"/>
                  </a:lnTo>
                  <a:lnTo>
                    <a:pt x="762730" y="827085"/>
                  </a:lnTo>
                  <a:lnTo>
                    <a:pt x="725595" y="853681"/>
                  </a:lnTo>
                  <a:lnTo>
                    <a:pt x="685571" y="876141"/>
                  </a:lnTo>
                  <a:lnTo>
                    <a:pt x="642970" y="894153"/>
                  </a:lnTo>
                  <a:lnTo>
                    <a:pt x="598104" y="907404"/>
                  </a:lnTo>
                  <a:lnTo>
                    <a:pt x="551284" y="915584"/>
                  </a:lnTo>
                  <a:lnTo>
                    <a:pt x="502822" y="918380"/>
                  </a:lnTo>
                  <a:lnTo>
                    <a:pt x="785113" y="918380"/>
                  </a:lnTo>
                  <a:lnTo>
                    <a:pt x="841956" y="874063"/>
                  </a:lnTo>
                  <a:lnTo>
                    <a:pt x="874063" y="841956"/>
                  </a:lnTo>
                  <a:lnTo>
                    <a:pt x="903181" y="807073"/>
                  </a:lnTo>
                  <a:lnTo>
                    <a:pt x="929101" y="769622"/>
                  </a:lnTo>
                  <a:lnTo>
                    <a:pt x="951662" y="729703"/>
                  </a:lnTo>
                  <a:lnTo>
                    <a:pt x="970533" y="687773"/>
                  </a:lnTo>
                  <a:lnTo>
                    <a:pt x="985577" y="643909"/>
                  </a:lnTo>
                  <a:lnTo>
                    <a:pt x="996578" y="598369"/>
                  </a:lnTo>
                  <a:lnTo>
                    <a:pt x="1003344" y="551224"/>
                  </a:lnTo>
                  <a:lnTo>
                    <a:pt x="1005644" y="502822"/>
                  </a:lnTo>
                  <a:lnTo>
                    <a:pt x="1003337" y="454360"/>
                  </a:lnTo>
                  <a:lnTo>
                    <a:pt x="996578" y="407275"/>
                  </a:lnTo>
                  <a:lnTo>
                    <a:pt x="985560" y="361665"/>
                  </a:lnTo>
                  <a:lnTo>
                    <a:pt x="970501" y="317779"/>
                  </a:lnTo>
                  <a:lnTo>
                    <a:pt x="951611" y="275828"/>
                  </a:lnTo>
                  <a:lnTo>
                    <a:pt x="929101" y="236022"/>
                  </a:lnTo>
                  <a:lnTo>
                    <a:pt x="903181" y="198571"/>
                  </a:lnTo>
                  <a:lnTo>
                    <a:pt x="874063" y="163687"/>
                  </a:lnTo>
                  <a:lnTo>
                    <a:pt x="841956" y="131581"/>
                  </a:lnTo>
                  <a:lnTo>
                    <a:pt x="807073" y="102462"/>
                  </a:lnTo>
                  <a:lnTo>
                    <a:pt x="785113" y="872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82800" y="6931286"/>
              <a:ext cx="1005840" cy="1005840"/>
            </a:xfrm>
            <a:custGeom>
              <a:avLst/>
              <a:gdLst/>
              <a:ahLst/>
              <a:cxnLst/>
              <a:rect l="l" t="t" r="r" b="b"/>
              <a:pathLst>
                <a:path w="1005840" h="1005840">
                  <a:moveTo>
                    <a:pt x="502822" y="87264"/>
                  </a:moveTo>
                  <a:lnTo>
                    <a:pt x="551284" y="90060"/>
                  </a:lnTo>
                  <a:lnTo>
                    <a:pt x="598104" y="98239"/>
                  </a:lnTo>
                  <a:lnTo>
                    <a:pt x="642970" y="111491"/>
                  </a:lnTo>
                  <a:lnTo>
                    <a:pt x="685571" y="129503"/>
                  </a:lnTo>
                  <a:lnTo>
                    <a:pt x="725595" y="151963"/>
                  </a:lnTo>
                  <a:lnTo>
                    <a:pt x="762730" y="178559"/>
                  </a:lnTo>
                  <a:lnTo>
                    <a:pt x="796664" y="208980"/>
                  </a:lnTo>
                  <a:lnTo>
                    <a:pt x="827085" y="242914"/>
                  </a:lnTo>
                  <a:lnTo>
                    <a:pt x="853681" y="280049"/>
                  </a:lnTo>
                  <a:lnTo>
                    <a:pt x="876141" y="320072"/>
                  </a:lnTo>
                  <a:lnTo>
                    <a:pt x="894153" y="362673"/>
                  </a:lnTo>
                  <a:lnTo>
                    <a:pt x="907404" y="407540"/>
                  </a:lnTo>
                  <a:lnTo>
                    <a:pt x="915584" y="454360"/>
                  </a:lnTo>
                  <a:lnTo>
                    <a:pt x="918380" y="502822"/>
                  </a:lnTo>
                  <a:lnTo>
                    <a:pt x="915584" y="551284"/>
                  </a:lnTo>
                  <a:lnTo>
                    <a:pt x="907404" y="598104"/>
                  </a:lnTo>
                  <a:lnTo>
                    <a:pt x="894153" y="642970"/>
                  </a:lnTo>
                  <a:lnTo>
                    <a:pt x="876141" y="685571"/>
                  </a:lnTo>
                  <a:lnTo>
                    <a:pt x="853681" y="725595"/>
                  </a:lnTo>
                  <a:lnTo>
                    <a:pt x="827085" y="762730"/>
                  </a:lnTo>
                  <a:lnTo>
                    <a:pt x="796664" y="796664"/>
                  </a:lnTo>
                  <a:lnTo>
                    <a:pt x="762730" y="827085"/>
                  </a:lnTo>
                  <a:lnTo>
                    <a:pt x="725595" y="853681"/>
                  </a:lnTo>
                  <a:lnTo>
                    <a:pt x="685571" y="876141"/>
                  </a:lnTo>
                  <a:lnTo>
                    <a:pt x="642970" y="894153"/>
                  </a:lnTo>
                  <a:lnTo>
                    <a:pt x="598104" y="907404"/>
                  </a:lnTo>
                  <a:lnTo>
                    <a:pt x="551284" y="915584"/>
                  </a:lnTo>
                  <a:lnTo>
                    <a:pt x="502822" y="918380"/>
                  </a:lnTo>
                  <a:lnTo>
                    <a:pt x="454358" y="915584"/>
                  </a:lnTo>
                  <a:lnTo>
                    <a:pt x="407536" y="907404"/>
                  </a:lnTo>
                  <a:lnTo>
                    <a:pt x="362668" y="894153"/>
                  </a:lnTo>
                  <a:lnTo>
                    <a:pt x="320066" y="876141"/>
                  </a:lnTo>
                  <a:lnTo>
                    <a:pt x="280041" y="853681"/>
                  </a:lnTo>
                  <a:lnTo>
                    <a:pt x="242905" y="827085"/>
                  </a:lnTo>
                  <a:lnTo>
                    <a:pt x="208971" y="796664"/>
                  </a:lnTo>
                  <a:lnTo>
                    <a:pt x="178549" y="762730"/>
                  </a:lnTo>
                  <a:lnTo>
                    <a:pt x="151953" y="725595"/>
                  </a:lnTo>
                  <a:lnTo>
                    <a:pt x="129492" y="685571"/>
                  </a:lnTo>
                  <a:lnTo>
                    <a:pt x="111481" y="642970"/>
                  </a:lnTo>
                  <a:lnTo>
                    <a:pt x="98229" y="598104"/>
                  </a:lnTo>
                  <a:lnTo>
                    <a:pt x="90049" y="551284"/>
                  </a:lnTo>
                  <a:lnTo>
                    <a:pt x="87253" y="502822"/>
                  </a:lnTo>
                  <a:lnTo>
                    <a:pt x="90101" y="454383"/>
                  </a:lnTo>
                  <a:lnTo>
                    <a:pt x="98321" y="407587"/>
                  </a:lnTo>
                  <a:lnTo>
                    <a:pt x="111601" y="362743"/>
                  </a:lnTo>
                  <a:lnTo>
                    <a:pt x="129632" y="320164"/>
                  </a:lnTo>
                  <a:lnTo>
                    <a:pt x="152101" y="280159"/>
                  </a:lnTo>
                  <a:lnTo>
                    <a:pt x="178700" y="243040"/>
                  </a:lnTo>
                  <a:lnTo>
                    <a:pt x="209116" y="209117"/>
                  </a:lnTo>
                  <a:lnTo>
                    <a:pt x="243039" y="178702"/>
                  </a:lnTo>
                  <a:lnTo>
                    <a:pt x="280159" y="152104"/>
                  </a:lnTo>
                  <a:lnTo>
                    <a:pt x="320164" y="129635"/>
                  </a:lnTo>
                  <a:lnTo>
                    <a:pt x="362743" y="111606"/>
                  </a:lnTo>
                  <a:lnTo>
                    <a:pt x="407587" y="98327"/>
                  </a:lnTo>
                  <a:lnTo>
                    <a:pt x="454383" y="90110"/>
                  </a:lnTo>
                  <a:lnTo>
                    <a:pt x="502822" y="87264"/>
                  </a:lnTo>
                  <a:close/>
                </a:path>
                <a:path w="1005840" h="1005840">
                  <a:moveTo>
                    <a:pt x="502822" y="1005644"/>
                  </a:moveTo>
                  <a:lnTo>
                    <a:pt x="551247" y="1003342"/>
                  </a:lnTo>
                  <a:lnTo>
                    <a:pt x="598369" y="996578"/>
                  </a:lnTo>
                  <a:lnTo>
                    <a:pt x="643979" y="985560"/>
                  </a:lnTo>
                  <a:lnTo>
                    <a:pt x="687864" y="970501"/>
                  </a:lnTo>
                  <a:lnTo>
                    <a:pt x="729816" y="951611"/>
                  </a:lnTo>
                  <a:lnTo>
                    <a:pt x="769622" y="929101"/>
                  </a:lnTo>
                  <a:lnTo>
                    <a:pt x="807073" y="903181"/>
                  </a:lnTo>
                  <a:lnTo>
                    <a:pt x="841956" y="874063"/>
                  </a:lnTo>
                  <a:lnTo>
                    <a:pt x="874063" y="841956"/>
                  </a:lnTo>
                  <a:lnTo>
                    <a:pt x="903181" y="807073"/>
                  </a:lnTo>
                  <a:lnTo>
                    <a:pt x="929101" y="769622"/>
                  </a:lnTo>
                  <a:lnTo>
                    <a:pt x="951611" y="729816"/>
                  </a:lnTo>
                  <a:lnTo>
                    <a:pt x="970501" y="687864"/>
                  </a:lnTo>
                  <a:lnTo>
                    <a:pt x="985560" y="643979"/>
                  </a:lnTo>
                  <a:lnTo>
                    <a:pt x="996578" y="598369"/>
                  </a:lnTo>
                  <a:lnTo>
                    <a:pt x="1003342" y="551247"/>
                  </a:lnTo>
                  <a:lnTo>
                    <a:pt x="1005644" y="502822"/>
                  </a:lnTo>
                  <a:lnTo>
                    <a:pt x="1003342" y="454397"/>
                  </a:lnTo>
                  <a:lnTo>
                    <a:pt x="996578" y="407275"/>
                  </a:lnTo>
                  <a:lnTo>
                    <a:pt x="985560" y="361665"/>
                  </a:lnTo>
                  <a:lnTo>
                    <a:pt x="970501" y="317779"/>
                  </a:lnTo>
                  <a:lnTo>
                    <a:pt x="951611" y="275828"/>
                  </a:lnTo>
                  <a:lnTo>
                    <a:pt x="929101" y="236022"/>
                  </a:lnTo>
                  <a:lnTo>
                    <a:pt x="903181" y="198571"/>
                  </a:lnTo>
                  <a:lnTo>
                    <a:pt x="874063" y="163687"/>
                  </a:lnTo>
                  <a:lnTo>
                    <a:pt x="841956" y="131581"/>
                  </a:lnTo>
                  <a:lnTo>
                    <a:pt x="807073" y="102462"/>
                  </a:lnTo>
                  <a:lnTo>
                    <a:pt x="769622" y="76543"/>
                  </a:lnTo>
                  <a:lnTo>
                    <a:pt x="729816" y="54033"/>
                  </a:lnTo>
                  <a:lnTo>
                    <a:pt x="687864" y="35143"/>
                  </a:lnTo>
                  <a:lnTo>
                    <a:pt x="643979" y="20084"/>
                  </a:lnTo>
                  <a:lnTo>
                    <a:pt x="598369" y="9066"/>
                  </a:lnTo>
                  <a:lnTo>
                    <a:pt x="551247" y="2301"/>
                  </a:lnTo>
                  <a:lnTo>
                    <a:pt x="502822" y="0"/>
                  </a:lnTo>
                  <a:lnTo>
                    <a:pt x="454397" y="2301"/>
                  </a:lnTo>
                  <a:lnTo>
                    <a:pt x="407275" y="9066"/>
                  </a:lnTo>
                  <a:lnTo>
                    <a:pt x="361665" y="20084"/>
                  </a:lnTo>
                  <a:lnTo>
                    <a:pt x="317779" y="35143"/>
                  </a:lnTo>
                  <a:lnTo>
                    <a:pt x="275828" y="54033"/>
                  </a:lnTo>
                  <a:lnTo>
                    <a:pt x="236022" y="76543"/>
                  </a:lnTo>
                  <a:lnTo>
                    <a:pt x="198571" y="102462"/>
                  </a:lnTo>
                  <a:lnTo>
                    <a:pt x="163687" y="131581"/>
                  </a:lnTo>
                  <a:lnTo>
                    <a:pt x="131581" y="163687"/>
                  </a:lnTo>
                  <a:lnTo>
                    <a:pt x="102462" y="198571"/>
                  </a:lnTo>
                  <a:lnTo>
                    <a:pt x="76543" y="236022"/>
                  </a:lnTo>
                  <a:lnTo>
                    <a:pt x="54033" y="275828"/>
                  </a:lnTo>
                  <a:lnTo>
                    <a:pt x="35143" y="317779"/>
                  </a:lnTo>
                  <a:lnTo>
                    <a:pt x="20084" y="361665"/>
                  </a:lnTo>
                  <a:lnTo>
                    <a:pt x="9066" y="407275"/>
                  </a:lnTo>
                  <a:lnTo>
                    <a:pt x="2301" y="454397"/>
                  </a:lnTo>
                  <a:lnTo>
                    <a:pt x="0" y="502822"/>
                  </a:lnTo>
                  <a:lnTo>
                    <a:pt x="2352" y="551224"/>
                  </a:lnTo>
                  <a:lnTo>
                    <a:pt x="9157" y="598323"/>
                  </a:lnTo>
                  <a:lnTo>
                    <a:pt x="20205" y="643909"/>
                  </a:lnTo>
                  <a:lnTo>
                    <a:pt x="35287" y="687773"/>
                  </a:lnTo>
                  <a:lnTo>
                    <a:pt x="54192" y="729703"/>
                  </a:lnTo>
                  <a:lnTo>
                    <a:pt x="76710" y="769490"/>
                  </a:lnTo>
                  <a:lnTo>
                    <a:pt x="102631" y="806925"/>
                  </a:lnTo>
                  <a:lnTo>
                    <a:pt x="131746" y="841796"/>
                  </a:lnTo>
                  <a:lnTo>
                    <a:pt x="163843" y="873894"/>
                  </a:lnTo>
                  <a:lnTo>
                    <a:pt x="198714" y="903009"/>
                  </a:lnTo>
                  <a:lnTo>
                    <a:pt x="236149" y="928931"/>
                  </a:lnTo>
                  <a:lnTo>
                    <a:pt x="275936" y="951450"/>
                  </a:lnTo>
                  <a:lnTo>
                    <a:pt x="317867" y="970356"/>
                  </a:lnTo>
                  <a:lnTo>
                    <a:pt x="361731" y="985438"/>
                  </a:lnTo>
                  <a:lnTo>
                    <a:pt x="407318" y="996487"/>
                  </a:lnTo>
                  <a:lnTo>
                    <a:pt x="454418" y="1003292"/>
                  </a:lnTo>
                  <a:lnTo>
                    <a:pt x="502822" y="1005644"/>
                  </a:lnTo>
                  <a:close/>
                </a:path>
              </a:pathLst>
            </a:custGeom>
            <a:ln w="31412">
              <a:solidFill>
                <a:srgbClr val="FFDE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84215" y="7150483"/>
              <a:ext cx="403225" cy="569595"/>
            </a:xfrm>
            <a:custGeom>
              <a:avLst/>
              <a:gdLst/>
              <a:ahLst/>
              <a:cxnLst/>
              <a:rect l="l" t="t" r="r" b="b"/>
              <a:pathLst>
                <a:path w="403225" h="569595">
                  <a:moveTo>
                    <a:pt x="307529" y="218171"/>
                  </a:moveTo>
                  <a:lnTo>
                    <a:pt x="214611" y="218171"/>
                  </a:lnTo>
                  <a:lnTo>
                    <a:pt x="200342" y="239645"/>
                  </a:lnTo>
                  <a:lnTo>
                    <a:pt x="181491" y="254985"/>
                  </a:lnTo>
                  <a:lnTo>
                    <a:pt x="159028" y="264190"/>
                  </a:lnTo>
                  <a:lnTo>
                    <a:pt x="133922" y="267258"/>
                  </a:lnTo>
                  <a:lnTo>
                    <a:pt x="43632" y="267258"/>
                  </a:lnTo>
                  <a:lnTo>
                    <a:pt x="26402" y="271082"/>
                  </a:lnTo>
                  <a:lnTo>
                    <a:pt x="12460" y="280874"/>
                  </a:lnTo>
                  <a:lnTo>
                    <a:pt x="3207" y="295181"/>
                  </a:lnTo>
                  <a:lnTo>
                    <a:pt x="41" y="312545"/>
                  </a:lnTo>
                  <a:lnTo>
                    <a:pt x="1069" y="321241"/>
                  </a:lnTo>
                  <a:lnTo>
                    <a:pt x="239333" y="557166"/>
                  </a:lnTo>
                  <a:lnTo>
                    <a:pt x="270479" y="569110"/>
                  </a:lnTo>
                  <a:lnTo>
                    <a:pt x="286789" y="565485"/>
                  </a:lnTo>
                  <a:lnTo>
                    <a:pt x="300943" y="555532"/>
                  </a:lnTo>
                  <a:lnTo>
                    <a:pt x="310126" y="540865"/>
                  </a:lnTo>
                  <a:lnTo>
                    <a:pt x="312879" y="524385"/>
                  </a:lnTo>
                  <a:lnTo>
                    <a:pt x="309252" y="508076"/>
                  </a:lnTo>
                  <a:lnTo>
                    <a:pt x="299278" y="493901"/>
                  </a:lnTo>
                  <a:lnTo>
                    <a:pt x="152351" y="353842"/>
                  </a:lnTo>
                  <a:lnTo>
                    <a:pt x="195929" y="344240"/>
                  </a:lnTo>
                  <a:lnTo>
                    <a:pt x="234814" y="324493"/>
                  </a:lnTo>
                  <a:lnTo>
                    <a:pt x="267428" y="295981"/>
                  </a:lnTo>
                  <a:lnTo>
                    <a:pt x="292193" y="260081"/>
                  </a:lnTo>
                  <a:lnTo>
                    <a:pt x="307529" y="218171"/>
                  </a:lnTo>
                  <a:close/>
                </a:path>
                <a:path w="403225" h="569595">
                  <a:moveTo>
                    <a:pt x="359182" y="130907"/>
                  </a:moveTo>
                  <a:lnTo>
                    <a:pt x="43632" y="130907"/>
                  </a:lnTo>
                  <a:lnTo>
                    <a:pt x="26645" y="134334"/>
                  </a:lnTo>
                  <a:lnTo>
                    <a:pt x="12777" y="143684"/>
                  </a:lnTo>
                  <a:lnTo>
                    <a:pt x="3427" y="157552"/>
                  </a:lnTo>
                  <a:lnTo>
                    <a:pt x="0" y="174539"/>
                  </a:lnTo>
                  <a:lnTo>
                    <a:pt x="3427" y="191521"/>
                  </a:lnTo>
                  <a:lnTo>
                    <a:pt x="12777" y="205390"/>
                  </a:lnTo>
                  <a:lnTo>
                    <a:pt x="26645" y="214741"/>
                  </a:lnTo>
                  <a:lnTo>
                    <a:pt x="43632" y="218171"/>
                  </a:lnTo>
                  <a:lnTo>
                    <a:pt x="359182" y="218171"/>
                  </a:lnTo>
                  <a:lnTo>
                    <a:pt x="376164" y="214741"/>
                  </a:lnTo>
                  <a:lnTo>
                    <a:pt x="390033" y="205390"/>
                  </a:lnTo>
                  <a:lnTo>
                    <a:pt x="399385" y="191521"/>
                  </a:lnTo>
                  <a:lnTo>
                    <a:pt x="402814" y="174539"/>
                  </a:lnTo>
                  <a:lnTo>
                    <a:pt x="399385" y="157552"/>
                  </a:lnTo>
                  <a:lnTo>
                    <a:pt x="390033" y="143684"/>
                  </a:lnTo>
                  <a:lnTo>
                    <a:pt x="376164" y="134334"/>
                  </a:lnTo>
                  <a:lnTo>
                    <a:pt x="359182" y="130907"/>
                  </a:lnTo>
                  <a:close/>
                </a:path>
                <a:path w="403225" h="569595">
                  <a:moveTo>
                    <a:pt x="287572" y="87274"/>
                  </a:moveTo>
                  <a:lnTo>
                    <a:pt x="133922" y="87274"/>
                  </a:lnTo>
                  <a:lnTo>
                    <a:pt x="159028" y="90256"/>
                  </a:lnTo>
                  <a:lnTo>
                    <a:pt x="181491" y="98862"/>
                  </a:lnTo>
                  <a:lnTo>
                    <a:pt x="200342" y="112582"/>
                  </a:lnTo>
                  <a:lnTo>
                    <a:pt x="214611" y="130907"/>
                  </a:lnTo>
                  <a:lnTo>
                    <a:pt x="307540" y="130907"/>
                  </a:lnTo>
                  <a:lnTo>
                    <a:pt x="304211" y="119286"/>
                  </a:lnTo>
                  <a:lnTo>
                    <a:pt x="299747" y="108085"/>
                  </a:lnTo>
                  <a:lnTo>
                    <a:pt x="294188" y="97387"/>
                  </a:lnTo>
                  <a:lnTo>
                    <a:pt x="287572" y="87274"/>
                  </a:lnTo>
                  <a:close/>
                </a:path>
                <a:path w="403225" h="569595">
                  <a:moveTo>
                    <a:pt x="359182" y="0"/>
                  </a:moveTo>
                  <a:lnTo>
                    <a:pt x="43632" y="0"/>
                  </a:lnTo>
                  <a:lnTo>
                    <a:pt x="26645" y="3427"/>
                  </a:lnTo>
                  <a:lnTo>
                    <a:pt x="12777" y="12777"/>
                  </a:lnTo>
                  <a:lnTo>
                    <a:pt x="3427" y="26645"/>
                  </a:lnTo>
                  <a:lnTo>
                    <a:pt x="0" y="43632"/>
                  </a:lnTo>
                  <a:lnTo>
                    <a:pt x="3427" y="60620"/>
                  </a:lnTo>
                  <a:lnTo>
                    <a:pt x="12777" y="74492"/>
                  </a:lnTo>
                  <a:lnTo>
                    <a:pt x="26645" y="83845"/>
                  </a:lnTo>
                  <a:lnTo>
                    <a:pt x="43632" y="87274"/>
                  </a:lnTo>
                  <a:lnTo>
                    <a:pt x="359182" y="87274"/>
                  </a:lnTo>
                  <a:lnTo>
                    <a:pt x="376164" y="83845"/>
                  </a:lnTo>
                  <a:lnTo>
                    <a:pt x="390033" y="74492"/>
                  </a:lnTo>
                  <a:lnTo>
                    <a:pt x="399385" y="60620"/>
                  </a:lnTo>
                  <a:lnTo>
                    <a:pt x="402814" y="43632"/>
                  </a:lnTo>
                  <a:lnTo>
                    <a:pt x="399385" y="26645"/>
                  </a:lnTo>
                  <a:lnTo>
                    <a:pt x="390033" y="12777"/>
                  </a:lnTo>
                  <a:lnTo>
                    <a:pt x="376164" y="3427"/>
                  </a:lnTo>
                  <a:lnTo>
                    <a:pt x="3591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84215" y="7150483"/>
              <a:ext cx="403225" cy="569595"/>
            </a:xfrm>
            <a:custGeom>
              <a:avLst/>
              <a:gdLst/>
              <a:ahLst/>
              <a:cxnLst/>
              <a:rect l="l" t="t" r="r" b="b"/>
              <a:pathLst>
                <a:path w="403225" h="569595">
                  <a:moveTo>
                    <a:pt x="0" y="174539"/>
                  </a:moveTo>
                  <a:lnTo>
                    <a:pt x="3427" y="191521"/>
                  </a:lnTo>
                  <a:lnTo>
                    <a:pt x="12777" y="205390"/>
                  </a:lnTo>
                  <a:lnTo>
                    <a:pt x="26645" y="214741"/>
                  </a:lnTo>
                  <a:lnTo>
                    <a:pt x="43632" y="218171"/>
                  </a:lnTo>
                  <a:lnTo>
                    <a:pt x="214611" y="218171"/>
                  </a:lnTo>
                  <a:lnTo>
                    <a:pt x="200342" y="239645"/>
                  </a:lnTo>
                  <a:lnTo>
                    <a:pt x="181491" y="254985"/>
                  </a:lnTo>
                  <a:lnTo>
                    <a:pt x="159028" y="264190"/>
                  </a:lnTo>
                  <a:lnTo>
                    <a:pt x="133922" y="267258"/>
                  </a:lnTo>
                  <a:lnTo>
                    <a:pt x="43632" y="267258"/>
                  </a:lnTo>
                  <a:lnTo>
                    <a:pt x="26402" y="271082"/>
                  </a:lnTo>
                  <a:lnTo>
                    <a:pt x="12460" y="280874"/>
                  </a:lnTo>
                  <a:lnTo>
                    <a:pt x="3207" y="295181"/>
                  </a:lnTo>
                  <a:lnTo>
                    <a:pt x="41" y="312545"/>
                  </a:lnTo>
                  <a:lnTo>
                    <a:pt x="1069" y="321241"/>
                  </a:lnTo>
                  <a:lnTo>
                    <a:pt x="239333" y="557166"/>
                  </a:lnTo>
                  <a:lnTo>
                    <a:pt x="270479" y="569110"/>
                  </a:lnTo>
                  <a:lnTo>
                    <a:pt x="286789" y="565485"/>
                  </a:lnTo>
                  <a:lnTo>
                    <a:pt x="300943" y="555532"/>
                  </a:lnTo>
                  <a:lnTo>
                    <a:pt x="310126" y="540865"/>
                  </a:lnTo>
                  <a:lnTo>
                    <a:pt x="312879" y="524385"/>
                  </a:lnTo>
                  <a:lnTo>
                    <a:pt x="309252" y="508076"/>
                  </a:lnTo>
                  <a:lnTo>
                    <a:pt x="299299" y="493922"/>
                  </a:lnTo>
                  <a:lnTo>
                    <a:pt x="152351" y="353842"/>
                  </a:lnTo>
                  <a:lnTo>
                    <a:pt x="195929" y="344240"/>
                  </a:lnTo>
                  <a:lnTo>
                    <a:pt x="234814" y="324493"/>
                  </a:lnTo>
                  <a:lnTo>
                    <a:pt x="267428" y="295981"/>
                  </a:lnTo>
                  <a:lnTo>
                    <a:pt x="292193" y="260081"/>
                  </a:lnTo>
                  <a:lnTo>
                    <a:pt x="307529" y="218171"/>
                  </a:lnTo>
                  <a:lnTo>
                    <a:pt x="359182" y="218171"/>
                  </a:lnTo>
                  <a:lnTo>
                    <a:pt x="376164" y="214741"/>
                  </a:lnTo>
                  <a:lnTo>
                    <a:pt x="390033" y="205390"/>
                  </a:lnTo>
                  <a:lnTo>
                    <a:pt x="399385" y="191521"/>
                  </a:lnTo>
                  <a:lnTo>
                    <a:pt x="402814" y="174539"/>
                  </a:lnTo>
                  <a:lnTo>
                    <a:pt x="399385" y="157552"/>
                  </a:lnTo>
                  <a:lnTo>
                    <a:pt x="390033" y="143684"/>
                  </a:lnTo>
                  <a:lnTo>
                    <a:pt x="376164" y="134334"/>
                  </a:lnTo>
                  <a:lnTo>
                    <a:pt x="359182" y="130907"/>
                  </a:lnTo>
                  <a:lnTo>
                    <a:pt x="307540" y="130907"/>
                  </a:lnTo>
                  <a:lnTo>
                    <a:pt x="304211" y="119286"/>
                  </a:lnTo>
                  <a:lnTo>
                    <a:pt x="299747" y="108085"/>
                  </a:lnTo>
                  <a:lnTo>
                    <a:pt x="294188" y="97387"/>
                  </a:lnTo>
                  <a:lnTo>
                    <a:pt x="287572" y="87274"/>
                  </a:lnTo>
                  <a:lnTo>
                    <a:pt x="359182" y="87274"/>
                  </a:lnTo>
                  <a:lnTo>
                    <a:pt x="376164" y="83845"/>
                  </a:lnTo>
                  <a:lnTo>
                    <a:pt x="390033" y="74492"/>
                  </a:lnTo>
                  <a:lnTo>
                    <a:pt x="399385" y="60620"/>
                  </a:lnTo>
                  <a:lnTo>
                    <a:pt x="402814" y="43632"/>
                  </a:lnTo>
                  <a:lnTo>
                    <a:pt x="399385" y="26645"/>
                  </a:lnTo>
                  <a:lnTo>
                    <a:pt x="390033" y="12777"/>
                  </a:lnTo>
                  <a:lnTo>
                    <a:pt x="376164" y="3427"/>
                  </a:lnTo>
                  <a:lnTo>
                    <a:pt x="359182" y="0"/>
                  </a:lnTo>
                  <a:lnTo>
                    <a:pt x="43632" y="0"/>
                  </a:lnTo>
                  <a:lnTo>
                    <a:pt x="26645" y="3427"/>
                  </a:lnTo>
                  <a:lnTo>
                    <a:pt x="12777" y="12777"/>
                  </a:lnTo>
                  <a:lnTo>
                    <a:pt x="3427" y="26645"/>
                  </a:lnTo>
                  <a:lnTo>
                    <a:pt x="0" y="43632"/>
                  </a:lnTo>
                  <a:lnTo>
                    <a:pt x="3427" y="60620"/>
                  </a:lnTo>
                  <a:lnTo>
                    <a:pt x="12777" y="74492"/>
                  </a:lnTo>
                  <a:lnTo>
                    <a:pt x="26645" y="83845"/>
                  </a:lnTo>
                  <a:lnTo>
                    <a:pt x="43632" y="87274"/>
                  </a:lnTo>
                  <a:lnTo>
                    <a:pt x="133922" y="87274"/>
                  </a:lnTo>
                  <a:lnTo>
                    <a:pt x="159028" y="90256"/>
                  </a:lnTo>
                  <a:lnTo>
                    <a:pt x="181491" y="98862"/>
                  </a:lnTo>
                  <a:lnTo>
                    <a:pt x="200342" y="112582"/>
                  </a:lnTo>
                  <a:lnTo>
                    <a:pt x="214611" y="130907"/>
                  </a:lnTo>
                  <a:lnTo>
                    <a:pt x="43632" y="130907"/>
                  </a:lnTo>
                  <a:lnTo>
                    <a:pt x="26645" y="134334"/>
                  </a:lnTo>
                  <a:lnTo>
                    <a:pt x="12777" y="143684"/>
                  </a:lnTo>
                  <a:lnTo>
                    <a:pt x="3427" y="157552"/>
                  </a:lnTo>
                  <a:lnTo>
                    <a:pt x="0" y="174539"/>
                  </a:lnTo>
                  <a:close/>
                </a:path>
              </a:pathLst>
            </a:custGeom>
            <a:ln w="31412">
              <a:solidFill>
                <a:srgbClr val="FFDE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26943" y="6995661"/>
              <a:ext cx="8487410" cy="972819"/>
            </a:xfrm>
            <a:custGeom>
              <a:avLst/>
              <a:gdLst/>
              <a:ahLst/>
              <a:cxnLst/>
              <a:rect l="l" t="t" r="r" b="b"/>
              <a:pathLst>
                <a:path w="8487410" h="972820">
                  <a:moveTo>
                    <a:pt x="258508" y="486041"/>
                  </a:moveTo>
                  <a:lnTo>
                    <a:pt x="257022" y="478650"/>
                  </a:lnTo>
                  <a:lnTo>
                    <a:pt x="252958" y="472617"/>
                  </a:lnTo>
                  <a:lnTo>
                    <a:pt x="246926" y="468553"/>
                  </a:lnTo>
                  <a:lnTo>
                    <a:pt x="239522" y="467055"/>
                  </a:lnTo>
                  <a:lnTo>
                    <a:pt x="216115" y="467055"/>
                  </a:lnTo>
                  <a:lnTo>
                    <a:pt x="208724" y="468553"/>
                  </a:lnTo>
                  <a:lnTo>
                    <a:pt x="202692" y="472617"/>
                  </a:lnTo>
                  <a:lnTo>
                    <a:pt x="198628" y="478650"/>
                  </a:lnTo>
                  <a:lnTo>
                    <a:pt x="197129" y="486041"/>
                  </a:lnTo>
                  <a:lnTo>
                    <a:pt x="198628" y="493433"/>
                  </a:lnTo>
                  <a:lnTo>
                    <a:pt x="202692" y="499465"/>
                  </a:lnTo>
                  <a:lnTo>
                    <a:pt x="208724" y="503529"/>
                  </a:lnTo>
                  <a:lnTo>
                    <a:pt x="216115" y="505028"/>
                  </a:lnTo>
                  <a:lnTo>
                    <a:pt x="239522" y="505028"/>
                  </a:lnTo>
                  <a:lnTo>
                    <a:pt x="246926" y="503529"/>
                  </a:lnTo>
                  <a:lnTo>
                    <a:pt x="252958" y="499465"/>
                  </a:lnTo>
                  <a:lnTo>
                    <a:pt x="257022" y="493433"/>
                  </a:lnTo>
                  <a:lnTo>
                    <a:pt x="258508" y="486041"/>
                  </a:lnTo>
                  <a:close/>
                </a:path>
                <a:path w="8487410" h="972820">
                  <a:moveTo>
                    <a:pt x="262343" y="238366"/>
                  </a:moveTo>
                  <a:lnTo>
                    <a:pt x="260324" y="233489"/>
                  </a:lnTo>
                  <a:lnTo>
                    <a:pt x="253238" y="226402"/>
                  </a:lnTo>
                  <a:lnTo>
                    <a:pt x="248361" y="224370"/>
                  </a:lnTo>
                  <a:lnTo>
                    <a:pt x="238340" y="224370"/>
                  </a:lnTo>
                  <a:lnTo>
                    <a:pt x="233438" y="226402"/>
                  </a:lnTo>
                  <a:lnTo>
                    <a:pt x="226402" y="233464"/>
                  </a:lnTo>
                  <a:lnTo>
                    <a:pt x="224358" y="238366"/>
                  </a:lnTo>
                  <a:lnTo>
                    <a:pt x="224358" y="248373"/>
                  </a:lnTo>
                  <a:lnTo>
                    <a:pt x="226402" y="253250"/>
                  </a:lnTo>
                  <a:lnTo>
                    <a:pt x="233438" y="260311"/>
                  </a:lnTo>
                  <a:lnTo>
                    <a:pt x="238340" y="262343"/>
                  </a:lnTo>
                  <a:lnTo>
                    <a:pt x="248361" y="262343"/>
                  </a:lnTo>
                  <a:lnTo>
                    <a:pt x="253238" y="260311"/>
                  </a:lnTo>
                  <a:lnTo>
                    <a:pt x="260324" y="253250"/>
                  </a:lnTo>
                  <a:lnTo>
                    <a:pt x="262343" y="248348"/>
                  </a:lnTo>
                  <a:lnTo>
                    <a:pt x="262343" y="238366"/>
                  </a:lnTo>
                  <a:close/>
                </a:path>
                <a:path w="8487410" h="972820">
                  <a:moveTo>
                    <a:pt x="505015" y="733158"/>
                  </a:moveTo>
                  <a:lnTo>
                    <a:pt x="503529" y="725766"/>
                  </a:lnTo>
                  <a:lnTo>
                    <a:pt x="499452" y="719734"/>
                  </a:lnTo>
                  <a:lnTo>
                    <a:pt x="493407" y="715670"/>
                  </a:lnTo>
                  <a:lnTo>
                    <a:pt x="486029" y="714171"/>
                  </a:lnTo>
                  <a:lnTo>
                    <a:pt x="478637" y="715670"/>
                  </a:lnTo>
                  <a:lnTo>
                    <a:pt x="472605" y="719734"/>
                  </a:lnTo>
                  <a:lnTo>
                    <a:pt x="468528" y="725766"/>
                  </a:lnTo>
                  <a:lnTo>
                    <a:pt x="467042" y="733158"/>
                  </a:lnTo>
                  <a:lnTo>
                    <a:pt x="467042" y="756564"/>
                  </a:lnTo>
                  <a:lnTo>
                    <a:pt x="468528" y="763955"/>
                  </a:lnTo>
                  <a:lnTo>
                    <a:pt x="472605" y="769988"/>
                  </a:lnTo>
                  <a:lnTo>
                    <a:pt x="478637" y="774065"/>
                  </a:lnTo>
                  <a:lnTo>
                    <a:pt x="486029" y="775550"/>
                  </a:lnTo>
                  <a:lnTo>
                    <a:pt x="493407" y="774065"/>
                  </a:lnTo>
                  <a:lnTo>
                    <a:pt x="499452" y="769988"/>
                  </a:lnTo>
                  <a:lnTo>
                    <a:pt x="503529" y="763955"/>
                  </a:lnTo>
                  <a:lnTo>
                    <a:pt x="505015" y="756564"/>
                  </a:lnTo>
                  <a:lnTo>
                    <a:pt x="505015" y="733158"/>
                  </a:lnTo>
                  <a:close/>
                </a:path>
                <a:path w="8487410" h="972820">
                  <a:moveTo>
                    <a:pt x="505637" y="216128"/>
                  </a:moveTo>
                  <a:lnTo>
                    <a:pt x="504139" y="208737"/>
                  </a:lnTo>
                  <a:lnTo>
                    <a:pt x="500075" y="202704"/>
                  </a:lnTo>
                  <a:lnTo>
                    <a:pt x="494042" y="198628"/>
                  </a:lnTo>
                  <a:lnTo>
                    <a:pt x="486651" y="197142"/>
                  </a:lnTo>
                  <a:lnTo>
                    <a:pt x="479259" y="198628"/>
                  </a:lnTo>
                  <a:lnTo>
                    <a:pt x="473227" y="202704"/>
                  </a:lnTo>
                  <a:lnTo>
                    <a:pt x="469150" y="208737"/>
                  </a:lnTo>
                  <a:lnTo>
                    <a:pt x="467652" y="216128"/>
                  </a:lnTo>
                  <a:lnTo>
                    <a:pt x="467652" y="239534"/>
                  </a:lnTo>
                  <a:lnTo>
                    <a:pt x="469150" y="246926"/>
                  </a:lnTo>
                  <a:lnTo>
                    <a:pt x="473227" y="252958"/>
                  </a:lnTo>
                  <a:lnTo>
                    <a:pt x="479259" y="257035"/>
                  </a:lnTo>
                  <a:lnTo>
                    <a:pt x="486651" y="258521"/>
                  </a:lnTo>
                  <a:lnTo>
                    <a:pt x="494042" y="257035"/>
                  </a:lnTo>
                  <a:lnTo>
                    <a:pt x="500075" y="252958"/>
                  </a:lnTo>
                  <a:lnTo>
                    <a:pt x="504139" y="246926"/>
                  </a:lnTo>
                  <a:lnTo>
                    <a:pt x="505637" y="239534"/>
                  </a:lnTo>
                  <a:lnTo>
                    <a:pt x="505637" y="216128"/>
                  </a:lnTo>
                  <a:close/>
                </a:path>
                <a:path w="8487410" h="972820">
                  <a:moveTo>
                    <a:pt x="636841" y="32753"/>
                  </a:moveTo>
                  <a:lnTo>
                    <a:pt x="634809" y="27863"/>
                  </a:lnTo>
                  <a:lnTo>
                    <a:pt x="627748" y="20789"/>
                  </a:lnTo>
                  <a:lnTo>
                    <a:pt x="622858" y="18757"/>
                  </a:lnTo>
                  <a:lnTo>
                    <a:pt x="612851" y="18757"/>
                  </a:lnTo>
                  <a:lnTo>
                    <a:pt x="607961" y="20789"/>
                  </a:lnTo>
                  <a:lnTo>
                    <a:pt x="600887" y="27863"/>
                  </a:lnTo>
                  <a:lnTo>
                    <a:pt x="598855" y="32753"/>
                  </a:lnTo>
                  <a:lnTo>
                    <a:pt x="598855" y="42760"/>
                  </a:lnTo>
                  <a:lnTo>
                    <a:pt x="600887" y="47637"/>
                  </a:lnTo>
                  <a:lnTo>
                    <a:pt x="607961" y="54711"/>
                  </a:lnTo>
                  <a:lnTo>
                    <a:pt x="612851" y="56730"/>
                  </a:lnTo>
                  <a:lnTo>
                    <a:pt x="622858" y="56730"/>
                  </a:lnTo>
                  <a:lnTo>
                    <a:pt x="627748" y="54711"/>
                  </a:lnTo>
                  <a:lnTo>
                    <a:pt x="634809" y="47637"/>
                  </a:lnTo>
                  <a:lnTo>
                    <a:pt x="636841" y="42760"/>
                  </a:lnTo>
                  <a:lnTo>
                    <a:pt x="636841" y="32753"/>
                  </a:lnTo>
                  <a:close/>
                </a:path>
                <a:path w="8487410" h="972820">
                  <a:moveTo>
                    <a:pt x="679386" y="312280"/>
                  </a:moveTo>
                  <a:lnTo>
                    <a:pt x="678002" y="305130"/>
                  </a:lnTo>
                  <a:lnTo>
                    <a:pt x="673823" y="298856"/>
                  </a:lnTo>
                  <a:lnTo>
                    <a:pt x="667550" y="294690"/>
                  </a:lnTo>
                  <a:lnTo>
                    <a:pt x="660412" y="293293"/>
                  </a:lnTo>
                  <a:lnTo>
                    <a:pt x="653262" y="294690"/>
                  </a:lnTo>
                  <a:lnTo>
                    <a:pt x="646976" y="298856"/>
                  </a:lnTo>
                  <a:lnTo>
                    <a:pt x="517156" y="428675"/>
                  </a:lnTo>
                  <a:lnTo>
                    <a:pt x="513765" y="427113"/>
                  </a:lnTo>
                  <a:lnTo>
                    <a:pt x="513765" y="486346"/>
                  </a:lnTo>
                  <a:lnTo>
                    <a:pt x="511606" y="497014"/>
                  </a:lnTo>
                  <a:lnTo>
                    <a:pt x="505726" y="505739"/>
                  </a:lnTo>
                  <a:lnTo>
                    <a:pt x="497001" y="511619"/>
                  </a:lnTo>
                  <a:lnTo>
                    <a:pt x="486333" y="513778"/>
                  </a:lnTo>
                  <a:lnTo>
                    <a:pt x="475665" y="511619"/>
                  </a:lnTo>
                  <a:lnTo>
                    <a:pt x="466953" y="505739"/>
                  </a:lnTo>
                  <a:lnTo>
                    <a:pt x="461060" y="497014"/>
                  </a:lnTo>
                  <a:lnTo>
                    <a:pt x="458901" y="486346"/>
                  </a:lnTo>
                  <a:lnTo>
                    <a:pt x="461060" y="475678"/>
                  </a:lnTo>
                  <a:lnTo>
                    <a:pt x="497001" y="461073"/>
                  </a:lnTo>
                  <a:lnTo>
                    <a:pt x="513765" y="486346"/>
                  </a:lnTo>
                  <a:lnTo>
                    <a:pt x="513765" y="427113"/>
                  </a:lnTo>
                  <a:lnTo>
                    <a:pt x="510019" y="425386"/>
                  </a:lnTo>
                  <a:lnTo>
                    <a:pt x="502475" y="422960"/>
                  </a:lnTo>
                  <a:lnTo>
                    <a:pt x="494550" y="421462"/>
                  </a:lnTo>
                  <a:lnTo>
                    <a:pt x="486333" y="420941"/>
                  </a:lnTo>
                  <a:lnTo>
                    <a:pt x="478116" y="421462"/>
                  </a:lnTo>
                  <a:lnTo>
                    <a:pt x="470192" y="422960"/>
                  </a:lnTo>
                  <a:lnTo>
                    <a:pt x="462648" y="425386"/>
                  </a:lnTo>
                  <a:lnTo>
                    <a:pt x="455523" y="428675"/>
                  </a:lnTo>
                  <a:lnTo>
                    <a:pt x="391172" y="364337"/>
                  </a:lnTo>
                  <a:lnTo>
                    <a:pt x="384898" y="360172"/>
                  </a:lnTo>
                  <a:lnTo>
                    <a:pt x="377748" y="358775"/>
                  </a:lnTo>
                  <a:lnTo>
                    <a:pt x="370611" y="360172"/>
                  </a:lnTo>
                  <a:lnTo>
                    <a:pt x="364324" y="364337"/>
                  </a:lnTo>
                  <a:lnTo>
                    <a:pt x="360159" y="370624"/>
                  </a:lnTo>
                  <a:lnTo>
                    <a:pt x="358775" y="377761"/>
                  </a:lnTo>
                  <a:lnTo>
                    <a:pt x="360159" y="384911"/>
                  </a:lnTo>
                  <a:lnTo>
                    <a:pt x="364324" y="391185"/>
                  </a:lnTo>
                  <a:lnTo>
                    <a:pt x="428663" y="455536"/>
                  </a:lnTo>
                  <a:lnTo>
                    <a:pt x="425373" y="462661"/>
                  </a:lnTo>
                  <a:lnTo>
                    <a:pt x="422948" y="470204"/>
                  </a:lnTo>
                  <a:lnTo>
                    <a:pt x="421449" y="478129"/>
                  </a:lnTo>
                  <a:lnTo>
                    <a:pt x="420941" y="486346"/>
                  </a:lnTo>
                  <a:lnTo>
                    <a:pt x="426085" y="511784"/>
                  </a:lnTo>
                  <a:lnTo>
                    <a:pt x="440118" y="532574"/>
                  </a:lnTo>
                  <a:lnTo>
                    <a:pt x="460908" y="546595"/>
                  </a:lnTo>
                  <a:lnTo>
                    <a:pt x="486333" y="551751"/>
                  </a:lnTo>
                  <a:lnTo>
                    <a:pt x="511771" y="546595"/>
                  </a:lnTo>
                  <a:lnTo>
                    <a:pt x="532561" y="532574"/>
                  </a:lnTo>
                  <a:lnTo>
                    <a:pt x="545236" y="513778"/>
                  </a:lnTo>
                  <a:lnTo>
                    <a:pt x="546595" y="511784"/>
                  </a:lnTo>
                  <a:lnTo>
                    <a:pt x="551738" y="486346"/>
                  </a:lnTo>
                  <a:lnTo>
                    <a:pt x="551218" y="478129"/>
                  </a:lnTo>
                  <a:lnTo>
                    <a:pt x="549719" y="470204"/>
                  </a:lnTo>
                  <a:lnTo>
                    <a:pt x="547293" y="462661"/>
                  </a:lnTo>
                  <a:lnTo>
                    <a:pt x="545566" y="458914"/>
                  </a:lnTo>
                  <a:lnTo>
                    <a:pt x="544017" y="455536"/>
                  </a:lnTo>
                  <a:lnTo>
                    <a:pt x="570865" y="428675"/>
                  </a:lnTo>
                  <a:lnTo>
                    <a:pt x="673823" y="325704"/>
                  </a:lnTo>
                  <a:lnTo>
                    <a:pt x="678002" y="319417"/>
                  </a:lnTo>
                  <a:lnTo>
                    <a:pt x="679386" y="312280"/>
                  </a:lnTo>
                  <a:close/>
                </a:path>
                <a:path w="8487410" h="972820">
                  <a:moveTo>
                    <a:pt x="775538" y="486651"/>
                  </a:moveTo>
                  <a:lnTo>
                    <a:pt x="774052" y="479259"/>
                  </a:lnTo>
                  <a:lnTo>
                    <a:pt x="769975" y="473227"/>
                  </a:lnTo>
                  <a:lnTo>
                    <a:pt x="763943" y="469163"/>
                  </a:lnTo>
                  <a:lnTo>
                    <a:pt x="756551" y="467664"/>
                  </a:lnTo>
                  <a:lnTo>
                    <a:pt x="733145" y="467664"/>
                  </a:lnTo>
                  <a:lnTo>
                    <a:pt x="725754" y="469163"/>
                  </a:lnTo>
                  <a:lnTo>
                    <a:pt x="719721" y="473227"/>
                  </a:lnTo>
                  <a:lnTo>
                    <a:pt x="715657" y="479259"/>
                  </a:lnTo>
                  <a:lnTo>
                    <a:pt x="714159" y="486651"/>
                  </a:lnTo>
                  <a:lnTo>
                    <a:pt x="715657" y="494042"/>
                  </a:lnTo>
                  <a:lnTo>
                    <a:pt x="719721" y="500075"/>
                  </a:lnTo>
                  <a:lnTo>
                    <a:pt x="725754" y="504139"/>
                  </a:lnTo>
                  <a:lnTo>
                    <a:pt x="733145" y="505637"/>
                  </a:lnTo>
                  <a:lnTo>
                    <a:pt x="756551" y="505637"/>
                  </a:lnTo>
                  <a:lnTo>
                    <a:pt x="763943" y="504139"/>
                  </a:lnTo>
                  <a:lnTo>
                    <a:pt x="769975" y="500075"/>
                  </a:lnTo>
                  <a:lnTo>
                    <a:pt x="774052" y="494042"/>
                  </a:lnTo>
                  <a:lnTo>
                    <a:pt x="775538" y="486651"/>
                  </a:lnTo>
                  <a:close/>
                </a:path>
                <a:path w="8487410" h="972820">
                  <a:moveTo>
                    <a:pt x="848791" y="486346"/>
                  </a:moveTo>
                  <a:lnTo>
                    <a:pt x="845845" y="440016"/>
                  </a:lnTo>
                  <a:lnTo>
                    <a:pt x="837006" y="394309"/>
                  </a:lnTo>
                  <a:lnTo>
                    <a:pt x="822286" y="349834"/>
                  </a:lnTo>
                  <a:lnTo>
                    <a:pt x="801662" y="307200"/>
                  </a:lnTo>
                  <a:lnTo>
                    <a:pt x="775157" y="267030"/>
                  </a:lnTo>
                  <a:lnTo>
                    <a:pt x="742759" y="229933"/>
                  </a:lnTo>
                  <a:lnTo>
                    <a:pt x="705510" y="197485"/>
                  </a:lnTo>
                  <a:lnTo>
                    <a:pt x="664400" y="170510"/>
                  </a:lnTo>
                  <a:lnTo>
                    <a:pt x="620102" y="149339"/>
                  </a:lnTo>
                  <a:lnTo>
                    <a:pt x="573328" y="134315"/>
                  </a:lnTo>
                  <a:lnTo>
                    <a:pt x="524738" y="125755"/>
                  </a:lnTo>
                  <a:lnTo>
                    <a:pt x="476173" y="123901"/>
                  </a:lnTo>
                  <a:lnTo>
                    <a:pt x="428015" y="128498"/>
                  </a:lnTo>
                  <a:lnTo>
                    <a:pt x="380974" y="139395"/>
                  </a:lnTo>
                  <a:lnTo>
                    <a:pt x="335800" y="156387"/>
                  </a:lnTo>
                  <a:lnTo>
                    <a:pt x="293217" y="179349"/>
                  </a:lnTo>
                  <a:lnTo>
                    <a:pt x="284594" y="198488"/>
                  </a:lnTo>
                  <a:lnTo>
                    <a:pt x="287274" y="205536"/>
                  </a:lnTo>
                  <a:lnTo>
                    <a:pt x="357682" y="188061"/>
                  </a:lnTo>
                  <a:lnTo>
                    <a:pt x="403821" y="171970"/>
                  </a:lnTo>
                  <a:lnTo>
                    <a:pt x="451129" y="163093"/>
                  </a:lnTo>
                  <a:lnTo>
                    <a:pt x="498817" y="161366"/>
                  </a:lnTo>
                  <a:lnTo>
                    <a:pt x="546112" y="166700"/>
                  </a:lnTo>
                  <a:lnTo>
                    <a:pt x="592239" y="178993"/>
                  </a:lnTo>
                  <a:lnTo>
                    <a:pt x="636435" y="198158"/>
                  </a:lnTo>
                  <a:lnTo>
                    <a:pt x="677913" y="224129"/>
                  </a:lnTo>
                  <a:lnTo>
                    <a:pt x="715899" y="256794"/>
                  </a:lnTo>
                  <a:lnTo>
                    <a:pt x="747280" y="293166"/>
                  </a:lnTo>
                  <a:lnTo>
                    <a:pt x="772388" y="332752"/>
                  </a:lnTo>
                  <a:lnTo>
                    <a:pt x="791222" y="374853"/>
                  </a:lnTo>
                  <a:lnTo>
                    <a:pt x="803770" y="418731"/>
                  </a:lnTo>
                  <a:lnTo>
                    <a:pt x="810056" y="463689"/>
                  </a:lnTo>
                  <a:lnTo>
                    <a:pt x="810056" y="509003"/>
                  </a:lnTo>
                  <a:lnTo>
                    <a:pt x="803770" y="553961"/>
                  </a:lnTo>
                  <a:lnTo>
                    <a:pt x="791222" y="597852"/>
                  </a:lnTo>
                  <a:lnTo>
                    <a:pt x="772388" y="639953"/>
                  </a:lnTo>
                  <a:lnTo>
                    <a:pt x="747280" y="679538"/>
                  </a:lnTo>
                  <a:lnTo>
                    <a:pt x="715899" y="715911"/>
                  </a:lnTo>
                  <a:lnTo>
                    <a:pt x="679526" y="747293"/>
                  </a:lnTo>
                  <a:lnTo>
                    <a:pt x="639940" y="772401"/>
                  </a:lnTo>
                  <a:lnTo>
                    <a:pt x="597839" y="791235"/>
                  </a:lnTo>
                  <a:lnTo>
                    <a:pt x="553961" y="803783"/>
                  </a:lnTo>
                  <a:lnTo>
                    <a:pt x="508990" y="810069"/>
                  </a:lnTo>
                  <a:lnTo>
                    <a:pt x="463677" y="810069"/>
                  </a:lnTo>
                  <a:lnTo>
                    <a:pt x="418719" y="803783"/>
                  </a:lnTo>
                  <a:lnTo>
                    <a:pt x="374827" y="791235"/>
                  </a:lnTo>
                  <a:lnTo>
                    <a:pt x="332740" y="772401"/>
                  </a:lnTo>
                  <a:lnTo>
                    <a:pt x="293141" y="747293"/>
                  </a:lnTo>
                  <a:lnTo>
                    <a:pt x="256768" y="715911"/>
                  </a:lnTo>
                  <a:lnTo>
                    <a:pt x="224548" y="678230"/>
                  </a:lnTo>
                  <a:lnTo>
                    <a:pt x="198894" y="636739"/>
                  </a:lnTo>
                  <a:lnTo>
                    <a:pt x="179933" y="592328"/>
                  </a:lnTo>
                  <a:lnTo>
                    <a:pt x="167741" y="545858"/>
                  </a:lnTo>
                  <a:lnTo>
                    <a:pt x="162420" y="498182"/>
                  </a:lnTo>
                  <a:lnTo>
                    <a:pt x="164071" y="450189"/>
                  </a:lnTo>
                  <a:lnTo>
                    <a:pt x="172796" y="402729"/>
                  </a:lnTo>
                  <a:lnTo>
                    <a:pt x="188671" y="356679"/>
                  </a:lnTo>
                  <a:lnTo>
                    <a:pt x="211823" y="312902"/>
                  </a:lnTo>
                  <a:lnTo>
                    <a:pt x="214515" y="305866"/>
                  </a:lnTo>
                  <a:lnTo>
                    <a:pt x="214312" y="298589"/>
                  </a:lnTo>
                  <a:lnTo>
                    <a:pt x="211378" y="291922"/>
                  </a:lnTo>
                  <a:lnTo>
                    <a:pt x="205943" y="286715"/>
                  </a:lnTo>
                  <a:lnTo>
                    <a:pt x="198894" y="284010"/>
                  </a:lnTo>
                  <a:lnTo>
                    <a:pt x="191617" y="284226"/>
                  </a:lnTo>
                  <a:lnTo>
                    <a:pt x="156654" y="335203"/>
                  </a:lnTo>
                  <a:lnTo>
                    <a:pt x="139547" y="380415"/>
                  </a:lnTo>
                  <a:lnTo>
                    <a:pt x="128574" y="427507"/>
                  </a:lnTo>
                  <a:lnTo>
                    <a:pt x="123913" y="475742"/>
                  </a:lnTo>
                  <a:lnTo>
                    <a:pt x="125717" y="524395"/>
                  </a:lnTo>
                  <a:lnTo>
                    <a:pt x="134251" y="573062"/>
                  </a:lnTo>
                  <a:lnTo>
                    <a:pt x="149263" y="619912"/>
                  </a:lnTo>
                  <a:lnTo>
                    <a:pt x="170434" y="664273"/>
                  </a:lnTo>
                  <a:lnTo>
                    <a:pt x="197434" y="705446"/>
                  </a:lnTo>
                  <a:lnTo>
                    <a:pt x="229933" y="742759"/>
                  </a:lnTo>
                  <a:lnTo>
                    <a:pt x="267030" y="775157"/>
                  </a:lnTo>
                  <a:lnTo>
                    <a:pt x="307187" y="801662"/>
                  </a:lnTo>
                  <a:lnTo>
                    <a:pt x="349821" y="822286"/>
                  </a:lnTo>
                  <a:lnTo>
                    <a:pt x="394296" y="837018"/>
                  </a:lnTo>
                  <a:lnTo>
                    <a:pt x="440016" y="845845"/>
                  </a:lnTo>
                  <a:lnTo>
                    <a:pt x="486333" y="848791"/>
                  </a:lnTo>
                  <a:lnTo>
                    <a:pt x="532663" y="845845"/>
                  </a:lnTo>
                  <a:lnTo>
                    <a:pt x="578370" y="837018"/>
                  </a:lnTo>
                  <a:lnTo>
                    <a:pt x="622858" y="822286"/>
                  </a:lnTo>
                  <a:lnTo>
                    <a:pt x="665492" y="801662"/>
                  </a:lnTo>
                  <a:lnTo>
                    <a:pt x="705662" y="775157"/>
                  </a:lnTo>
                  <a:lnTo>
                    <a:pt x="742759" y="742759"/>
                  </a:lnTo>
                  <a:lnTo>
                    <a:pt x="775157" y="705662"/>
                  </a:lnTo>
                  <a:lnTo>
                    <a:pt x="801662" y="665492"/>
                  </a:lnTo>
                  <a:lnTo>
                    <a:pt x="822286" y="622858"/>
                  </a:lnTo>
                  <a:lnTo>
                    <a:pt x="837006" y="578383"/>
                  </a:lnTo>
                  <a:lnTo>
                    <a:pt x="845845" y="532676"/>
                  </a:lnTo>
                  <a:lnTo>
                    <a:pt x="848791" y="486346"/>
                  </a:lnTo>
                  <a:close/>
                </a:path>
                <a:path w="8487410" h="972820">
                  <a:moveTo>
                    <a:pt x="972680" y="486346"/>
                  </a:moveTo>
                  <a:lnTo>
                    <a:pt x="969657" y="431965"/>
                  </a:lnTo>
                  <a:lnTo>
                    <a:pt x="960691" y="378752"/>
                  </a:lnTo>
                  <a:lnTo>
                    <a:pt x="945972" y="327126"/>
                  </a:lnTo>
                  <a:lnTo>
                    <a:pt x="925652" y="277520"/>
                  </a:lnTo>
                  <a:lnTo>
                    <a:pt x="899896" y="230352"/>
                  </a:lnTo>
                  <a:lnTo>
                    <a:pt x="868895" y="186067"/>
                  </a:lnTo>
                  <a:lnTo>
                    <a:pt x="898944" y="186067"/>
                  </a:lnTo>
                  <a:lnTo>
                    <a:pt x="906335" y="184569"/>
                  </a:lnTo>
                  <a:lnTo>
                    <a:pt x="912368" y="180505"/>
                  </a:lnTo>
                  <a:lnTo>
                    <a:pt x="916444" y="174472"/>
                  </a:lnTo>
                  <a:lnTo>
                    <a:pt x="917930" y="167081"/>
                  </a:lnTo>
                  <a:lnTo>
                    <a:pt x="916444" y="159689"/>
                  </a:lnTo>
                  <a:lnTo>
                    <a:pt x="912368" y="153657"/>
                  </a:lnTo>
                  <a:lnTo>
                    <a:pt x="906335" y="149593"/>
                  </a:lnTo>
                  <a:lnTo>
                    <a:pt x="898944" y="148094"/>
                  </a:lnTo>
                  <a:lnTo>
                    <a:pt x="826795" y="148094"/>
                  </a:lnTo>
                  <a:lnTo>
                    <a:pt x="819404" y="149593"/>
                  </a:lnTo>
                  <a:lnTo>
                    <a:pt x="813371" y="153657"/>
                  </a:lnTo>
                  <a:lnTo>
                    <a:pt x="809307" y="159689"/>
                  </a:lnTo>
                  <a:lnTo>
                    <a:pt x="807808" y="167081"/>
                  </a:lnTo>
                  <a:lnTo>
                    <a:pt x="807808" y="239229"/>
                  </a:lnTo>
                  <a:lnTo>
                    <a:pt x="809307" y="246608"/>
                  </a:lnTo>
                  <a:lnTo>
                    <a:pt x="813371" y="252641"/>
                  </a:lnTo>
                  <a:lnTo>
                    <a:pt x="819404" y="256717"/>
                  </a:lnTo>
                  <a:lnTo>
                    <a:pt x="826795" y="258203"/>
                  </a:lnTo>
                  <a:lnTo>
                    <a:pt x="834186" y="256717"/>
                  </a:lnTo>
                  <a:lnTo>
                    <a:pt x="840232" y="252641"/>
                  </a:lnTo>
                  <a:lnTo>
                    <a:pt x="844296" y="246608"/>
                  </a:lnTo>
                  <a:lnTo>
                    <a:pt x="845794" y="239229"/>
                  </a:lnTo>
                  <a:lnTo>
                    <a:pt x="845794" y="218338"/>
                  </a:lnTo>
                  <a:lnTo>
                    <a:pt x="872375" y="258203"/>
                  </a:lnTo>
                  <a:lnTo>
                    <a:pt x="894448" y="300469"/>
                  </a:lnTo>
                  <a:lnTo>
                    <a:pt x="911847" y="344766"/>
                  </a:lnTo>
                  <a:lnTo>
                    <a:pt x="924445" y="390740"/>
                  </a:lnTo>
                  <a:lnTo>
                    <a:pt x="932116" y="438061"/>
                  </a:lnTo>
                  <a:lnTo>
                    <a:pt x="934694" y="486346"/>
                  </a:lnTo>
                  <a:lnTo>
                    <a:pt x="932065" y="535127"/>
                  </a:lnTo>
                  <a:lnTo>
                    <a:pt x="924344" y="582409"/>
                  </a:lnTo>
                  <a:lnTo>
                    <a:pt x="911809" y="627913"/>
                  </a:lnTo>
                  <a:lnTo>
                    <a:pt x="894727" y="671360"/>
                  </a:lnTo>
                  <a:lnTo>
                    <a:pt x="873391" y="712470"/>
                  </a:lnTo>
                  <a:lnTo>
                    <a:pt x="848080" y="750976"/>
                  </a:lnTo>
                  <a:lnTo>
                    <a:pt x="819048" y="786599"/>
                  </a:lnTo>
                  <a:lnTo>
                    <a:pt x="786587" y="819061"/>
                  </a:lnTo>
                  <a:lnTo>
                    <a:pt x="750963" y="848093"/>
                  </a:lnTo>
                  <a:lnTo>
                    <a:pt x="712457" y="873404"/>
                  </a:lnTo>
                  <a:lnTo>
                    <a:pt x="671347" y="894740"/>
                  </a:lnTo>
                  <a:lnTo>
                    <a:pt x="627900" y="911809"/>
                  </a:lnTo>
                  <a:lnTo>
                    <a:pt x="582396" y="924356"/>
                  </a:lnTo>
                  <a:lnTo>
                    <a:pt x="535127" y="932078"/>
                  </a:lnTo>
                  <a:lnTo>
                    <a:pt x="486333" y="934707"/>
                  </a:lnTo>
                  <a:lnTo>
                    <a:pt x="437553" y="932078"/>
                  </a:lnTo>
                  <a:lnTo>
                    <a:pt x="390271" y="924356"/>
                  </a:lnTo>
                  <a:lnTo>
                    <a:pt x="344766" y="911809"/>
                  </a:lnTo>
                  <a:lnTo>
                    <a:pt x="301332" y="894740"/>
                  </a:lnTo>
                  <a:lnTo>
                    <a:pt x="260210" y="873404"/>
                  </a:lnTo>
                  <a:lnTo>
                    <a:pt x="221716" y="848093"/>
                  </a:lnTo>
                  <a:lnTo>
                    <a:pt x="186093" y="819061"/>
                  </a:lnTo>
                  <a:lnTo>
                    <a:pt x="153619" y="786599"/>
                  </a:lnTo>
                  <a:lnTo>
                    <a:pt x="124599" y="750976"/>
                  </a:lnTo>
                  <a:lnTo>
                    <a:pt x="99275" y="712470"/>
                  </a:lnTo>
                  <a:lnTo>
                    <a:pt x="77939" y="671360"/>
                  </a:lnTo>
                  <a:lnTo>
                    <a:pt x="60871" y="627913"/>
                  </a:lnTo>
                  <a:lnTo>
                    <a:pt x="48336" y="582409"/>
                  </a:lnTo>
                  <a:lnTo>
                    <a:pt x="40614" y="535127"/>
                  </a:lnTo>
                  <a:lnTo>
                    <a:pt x="37973" y="486346"/>
                  </a:lnTo>
                  <a:lnTo>
                    <a:pt x="40614" y="437565"/>
                  </a:lnTo>
                  <a:lnTo>
                    <a:pt x="48336" y="390283"/>
                  </a:lnTo>
                  <a:lnTo>
                    <a:pt x="60871" y="344779"/>
                  </a:lnTo>
                  <a:lnTo>
                    <a:pt x="77939" y="301332"/>
                  </a:lnTo>
                  <a:lnTo>
                    <a:pt x="99275" y="260223"/>
                  </a:lnTo>
                  <a:lnTo>
                    <a:pt x="124599" y="221716"/>
                  </a:lnTo>
                  <a:lnTo>
                    <a:pt x="153619" y="186093"/>
                  </a:lnTo>
                  <a:lnTo>
                    <a:pt x="186093" y="153631"/>
                  </a:lnTo>
                  <a:lnTo>
                    <a:pt x="221716" y="124599"/>
                  </a:lnTo>
                  <a:lnTo>
                    <a:pt x="260210" y="99275"/>
                  </a:lnTo>
                  <a:lnTo>
                    <a:pt x="301332" y="77939"/>
                  </a:lnTo>
                  <a:lnTo>
                    <a:pt x="344766" y="60871"/>
                  </a:lnTo>
                  <a:lnTo>
                    <a:pt x="390271" y="48336"/>
                  </a:lnTo>
                  <a:lnTo>
                    <a:pt x="437553" y="40614"/>
                  </a:lnTo>
                  <a:lnTo>
                    <a:pt x="486333" y="37973"/>
                  </a:lnTo>
                  <a:lnTo>
                    <a:pt x="500062" y="38176"/>
                  </a:lnTo>
                  <a:lnTo>
                    <a:pt x="513791" y="38798"/>
                  </a:lnTo>
                  <a:lnTo>
                    <a:pt x="527456" y="39827"/>
                  </a:lnTo>
                  <a:lnTo>
                    <a:pt x="541032" y="41275"/>
                  </a:lnTo>
                  <a:lnTo>
                    <a:pt x="548538" y="40678"/>
                  </a:lnTo>
                  <a:lnTo>
                    <a:pt x="530910" y="2019"/>
                  </a:lnTo>
                  <a:lnTo>
                    <a:pt x="486333" y="0"/>
                  </a:lnTo>
                  <a:lnTo>
                    <a:pt x="438035" y="2362"/>
                  </a:lnTo>
                  <a:lnTo>
                    <a:pt x="390715" y="9347"/>
                  </a:lnTo>
                  <a:lnTo>
                    <a:pt x="344665" y="20853"/>
                  </a:lnTo>
                  <a:lnTo>
                    <a:pt x="300126" y="36779"/>
                  </a:lnTo>
                  <a:lnTo>
                    <a:pt x="257365" y="57010"/>
                  </a:lnTo>
                  <a:lnTo>
                    <a:pt x="216662" y="81445"/>
                  </a:lnTo>
                  <a:lnTo>
                    <a:pt x="178269" y="109956"/>
                  </a:lnTo>
                  <a:lnTo>
                    <a:pt x="142443" y="142455"/>
                  </a:lnTo>
                  <a:lnTo>
                    <a:pt x="109943" y="178269"/>
                  </a:lnTo>
                  <a:lnTo>
                    <a:pt x="81432" y="216662"/>
                  </a:lnTo>
                  <a:lnTo>
                    <a:pt x="57010" y="257378"/>
                  </a:lnTo>
                  <a:lnTo>
                    <a:pt x="36779" y="300126"/>
                  </a:lnTo>
                  <a:lnTo>
                    <a:pt x="20853" y="344665"/>
                  </a:lnTo>
                  <a:lnTo>
                    <a:pt x="9334" y="390728"/>
                  </a:lnTo>
                  <a:lnTo>
                    <a:pt x="2349" y="438035"/>
                  </a:lnTo>
                  <a:lnTo>
                    <a:pt x="0" y="486346"/>
                  </a:lnTo>
                  <a:lnTo>
                    <a:pt x="2349" y="534657"/>
                  </a:lnTo>
                  <a:lnTo>
                    <a:pt x="9334" y="581964"/>
                  </a:lnTo>
                  <a:lnTo>
                    <a:pt x="20853" y="628027"/>
                  </a:lnTo>
                  <a:lnTo>
                    <a:pt x="36779" y="672553"/>
                  </a:lnTo>
                  <a:lnTo>
                    <a:pt x="57010" y="715314"/>
                  </a:lnTo>
                  <a:lnTo>
                    <a:pt x="81432" y="756018"/>
                  </a:lnTo>
                  <a:lnTo>
                    <a:pt x="109943" y="794423"/>
                  </a:lnTo>
                  <a:lnTo>
                    <a:pt x="142443" y="830237"/>
                  </a:lnTo>
                  <a:lnTo>
                    <a:pt x="178269" y="862736"/>
                  </a:lnTo>
                  <a:lnTo>
                    <a:pt x="216662" y="891247"/>
                  </a:lnTo>
                  <a:lnTo>
                    <a:pt x="257365" y="915682"/>
                  </a:lnTo>
                  <a:lnTo>
                    <a:pt x="300126" y="935913"/>
                  </a:lnTo>
                  <a:lnTo>
                    <a:pt x="344665" y="951839"/>
                  </a:lnTo>
                  <a:lnTo>
                    <a:pt x="390715" y="963345"/>
                  </a:lnTo>
                  <a:lnTo>
                    <a:pt x="438035" y="970330"/>
                  </a:lnTo>
                  <a:lnTo>
                    <a:pt x="486333" y="972693"/>
                  </a:lnTo>
                  <a:lnTo>
                    <a:pt x="534644" y="970330"/>
                  </a:lnTo>
                  <a:lnTo>
                    <a:pt x="581952" y="963345"/>
                  </a:lnTo>
                  <a:lnTo>
                    <a:pt x="628015" y="951839"/>
                  </a:lnTo>
                  <a:lnTo>
                    <a:pt x="672553" y="935913"/>
                  </a:lnTo>
                  <a:lnTo>
                    <a:pt x="715302" y="915682"/>
                  </a:lnTo>
                  <a:lnTo>
                    <a:pt x="756018" y="891247"/>
                  </a:lnTo>
                  <a:lnTo>
                    <a:pt x="794410" y="862736"/>
                  </a:lnTo>
                  <a:lnTo>
                    <a:pt x="830237" y="830237"/>
                  </a:lnTo>
                  <a:lnTo>
                    <a:pt x="862723" y="794423"/>
                  </a:lnTo>
                  <a:lnTo>
                    <a:pt x="891235" y="756018"/>
                  </a:lnTo>
                  <a:lnTo>
                    <a:pt x="915670" y="715314"/>
                  </a:lnTo>
                  <a:lnTo>
                    <a:pt x="935901" y="672553"/>
                  </a:lnTo>
                  <a:lnTo>
                    <a:pt x="951826" y="628027"/>
                  </a:lnTo>
                  <a:lnTo>
                    <a:pt x="963333" y="581964"/>
                  </a:lnTo>
                  <a:lnTo>
                    <a:pt x="970330" y="534657"/>
                  </a:lnTo>
                  <a:lnTo>
                    <a:pt x="972680" y="486346"/>
                  </a:lnTo>
                  <a:close/>
                </a:path>
                <a:path w="8487410" h="972820">
                  <a:moveTo>
                    <a:pt x="8155533" y="341477"/>
                  </a:moveTo>
                  <a:lnTo>
                    <a:pt x="8124761" y="341477"/>
                  </a:lnTo>
                  <a:lnTo>
                    <a:pt x="8124761" y="372237"/>
                  </a:lnTo>
                  <a:lnTo>
                    <a:pt x="8155533" y="372237"/>
                  </a:lnTo>
                  <a:lnTo>
                    <a:pt x="8155533" y="341477"/>
                  </a:lnTo>
                  <a:close/>
                </a:path>
                <a:path w="8487410" h="972820">
                  <a:moveTo>
                    <a:pt x="8487359" y="418363"/>
                  </a:moveTo>
                  <a:lnTo>
                    <a:pt x="8482114" y="372643"/>
                  </a:lnTo>
                  <a:lnTo>
                    <a:pt x="8466366" y="328955"/>
                  </a:lnTo>
                  <a:lnTo>
                    <a:pt x="8456612" y="309460"/>
                  </a:lnTo>
                  <a:lnTo>
                    <a:pt x="8456612" y="418376"/>
                  </a:lnTo>
                  <a:lnTo>
                    <a:pt x="8452167" y="457060"/>
                  </a:lnTo>
                  <a:lnTo>
                    <a:pt x="8438845" y="494017"/>
                  </a:lnTo>
                  <a:lnTo>
                    <a:pt x="8438236" y="495274"/>
                  </a:lnTo>
                  <a:lnTo>
                    <a:pt x="8422856" y="495274"/>
                  </a:lnTo>
                  <a:lnTo>
                    <a:pt x="8422856" y="526034"/>
                  </a:lnTo>
                  <a:lnTo>
                    <a:pt x="8407476" y="556793"/>
                  </a:lnTo>
                  <a:lnTo>
                    <a:pt x="8405609" y="556793"/>
                  </a:lnTo>
                  <a:lnTo>
                    <a:pt x="8355076" y="561378"/>
                  </a:lnTo>
                  <a:lnTo>
                    <a:pt x="8307171" y="574649"/>
                  </a:lnTo>
                  <a:lnTo>
                    <a:pt x="8262848" y="595871"/>
                  </a:lnTo>
                  <a:lnTo>
                    <a:pt x="8223047" y="624344"/>
                  </a:lnTo>
                  <a:lnTo>
                    <a:pt x="8188706" y="659333"/>
                  </a:lnTo>
                  <a:lnTo>
                    <a:pt x="8160766" y="700112"/>
                  </a:lnTo>
                  <a:lnTo>
                    <a:pt x="8140166" y="745972"/>
                  </a:lnTo>
                  <a:lnTo>
                    <a:pt x="8124761" y="711708"/>
                  </a:lnTo>
                  <a:lnTo>
                    <a:pt x="8124761" y="837653"/>
                  </a:lnTo>
                  <a:lnTo>
                    <a:pt x="8124761" y="910526"/>
                  </a:lnTo>
                  <a:lnTo>
                    <a:pt x="7873403" y="910526"/>
                  </a:lnTo>
                  <a:lnTo>
                    <a:pt x="7843177" y="841032"/>
                  </a:lnTo>
                  <a:lnTo>
                    <a:pt x="7828877" y="795832"/>
                  </a:lnTo>
                  <a:lnTo>
                    <a:pt x="7824114" y="749020"/>
                  </a:lnTo>
                  <a:lnTo>
                    <a:pt x="7828877" y="702221"/>
                  </a:lnTo>
                  <a:lnTo>
                    <a:pt x="7843177" y="657034"/>
                  </a:lnTo>
                  <a:lnTo>
                    <a:pt x="7873403" y="587552"/>
                  </a:lnTo>
                  <a:lnTo>
                    <a:pt x="7874698" y="587552"/>
                  </a:lnTo>
                  <a:lnTo>
                    <a:pt x="7922171" y="592099"/>
                  </a:lnTo>
                  <a:lnTo>
                    <a:pt x="7966977" y="605231"/>
                  </a:lnTo>
                  <a:lnTo>
                    <a:pt x="8008112" y="626198"/>
                  </a:lnTo>
                  <a:lnTo>
                    <a:pt x="8044612" y="654240"/>
                  </a:lnTo>
                  <a:lnTo>
                    <a:pt x="8075473" y="688594"/>
                  </a:lnTo>
                  <a:lnTo>
                    <a:pt x="8099704" y="728497"/>
                  </a:lnTo>
                  <a:lnTo>
                    <a:pt x="8116329" y="773201"/>
                  </a:lnTo>
                  <a:lnTo>
                    <a:pt x="8124228" y="821372"/>
                  </a:lnTo>
                  <a:lnTo>
                    <a:pt x="8124761" y="837653"/>
                  </a:lnTo>
                  <a:lnTo>
                    <a:pt x="8124761" y="711708"/>
                  </a:lnTo>
                  <a:lnTo>
                    <a:pt x="8091614" y="659333"/>
                  </a:lnTo>
                  <a:lnTo>
                    <a:pt x="8057261" y="624344"/>
                  </a:lnTo>
                  <a:lnTo>
                    <a:pt x="8017446" y="595871"/>
                  </a:lnTo>
                  <a:lnTo>
                    <a:pt x="7973123" y="574649"/>
                  </a:lnTo>
                  <a:lnTo>
                    <a:pt x="7925232" y="561378"/>
                  </a:lnTo>
                  <a:lnTo>
                    <a:pt x="7874698" y="556793"/>
                  </a:lnTo>
                  <a:lnTo>
                    <a:pt x="7872819" y="556793"/>
                  </a:lnTo>
                  <a:lnTo>
                    <a:pt x="7857439" y="526034"/>
                  </a:lnTo>
                  <a:lnTo>
                    <a:pt x="8422856" y="526034"/>
                  </a:lnTo>
                  <a:lnTo>
                    <a:pt x="8422856" y="495274"/>
                  </a:lnTo>
                  <a:lnTo>
                    <a:pt x="7842059" y="495274"/>
                  </a:lnTo>
                  <a:lnTo>
                    <a:pt x="7841424" y="494017"/>
                  </a:lnTo>
                  <a:lnTo>
                    <a:pt x="7828102" y="457060"/>
                  </a:lnTo>
                  <a:lnTo>
                    <a:pt x="7823670" y="418363"/>
                  </a:lnTo>
                  <a:lnTo>
                    <a:pt x="7828102" y="379679"/>
                  </a:lnTo>
                  <a:lnTo>
                    <a:pt x="7841424" y="342722"/>
                  </a:lnTo>
                  <a:lnTo>
                    <a:pt x="7878686" y="268211"/>
                  </a:lnTo>
                  <a:lnTo>
                    <a:pt x="7878686" y="49263"/>
                  </a:lnTo>
                  <a:lnTo>
                    <a:pt x="8401596" y="49263"/>
                  </a:lnTo>
                  <a:lnTo>
                    <a:pt x="8401596" y="268211"/>
                  </a:lnTo>
                  <a:lnTo>
                    <a:pt x="8438845" y="342734"/>
                  </a:lnTo>
                  <a:lnTo>
                    <a:pt x="8452167" y="379691"/>
                  </a:lnTo>
                  <a:lnTo>
                    <a:pt x="8456612" y="418376"/>
                  </a:lnTo>
                  <a:lnTo>
                    <a:pt x="8456612" y="309460"/>
                  </a:lnTo>
                  <a:lnTo>
                    <a:pt x="8432355" y="260946"/>
                  </a:lnTo>
                  <a:lnTo>
                    <a:pt x="8432355" y="49263"/>
                  </a:lnTo>
                  <a:lnTo>
                    <a:pt x="8432355" y="18503"/>
                  </a:lnTo>
                  <a:lnTo>
                    <a:pt x="7847927" y="18503"/>
                  </a:lnTo>
                  <a:lnTo>
                    <a:pt x="7847927" y="260946"/>
                  </a:lnTo>
                  <a:lnTo>
                    <a:pt x="7813929" y="328968"/>
                  </a:lnTo>
                  <a:lnTo>
                    <a:pt x="7798194" y="372656"/>
                  </a:lnTo>
                  <a:lnTo>
                    <a:pt x="7792936" y="418376"/>
                  </a:lnTo>
                  <a:lnTo>
                    <a:pt x="7798194" y="464096"/>
                  </a:lnTo>
                  <a:lnTo>
                    <a:pt x="7813929" y="507796"/>
                  </a:lnTo>
                  <a:lnTo>
                    <a:pt x="7846352" y="572630"/>
                  </a:lnTo>
                  <a:lnTo>
                    <a:pt x="7814970" y="644791"/>
                  </a:lnTo>
                  <a:lnTo>
                    <a:pt x="7798765" y="695998"/>
                  </a:lnTo>
                  <a:lnTo>
                    <a:pt x="7793368" y="749046"/>
                  </a:lnTo>
                  <a:lnTo>
                    <a:pt x="7798765" y="802081"/>
                  </a:lnTo>
                  <a:lnTo>
                    <a:pt x="7814970" y="853287"/>
                  </a:lnTo>
                  <a:lnTo>
                    <a:pt x="7853223" y="941273"/>
                  </a:lnTo>
                  <a:lnTo>
                    <a:pt x="8427072" y="941273"/>
                  </a:lnTo>
                  <a:lnTo>
                    <a:pt x="8440433" y="910526"/>
                  </a:lnTo>
                  <a:lnTo>
                    <a:pt x="8465312" y="853274"/>
                  </a:lnTo>
                  <a:lnTo>
                    <a:pt x="8481530" y="802068"/>
                  </a:lnTo>
                  <a:lnTo>
                    <a:pt x="8486927" y="749020"/>
                  </a:lnTo>
                  <a:lnTo>
                    <a:pt x="8481530" y="695985"/>
                  </a:lnTo>
                  <a:lnTo>
                    <a:pt x="8465312" y="644766"/>
                  </a:lnTo>
                  <a:lnTo>
                    <a:pt x="8456181" y="623773"/>
                  </a:lnTo>
                  <a:lnTo>
                    <a:pt x="8456181" y="749046"/>
                  </a:lnTo>
                  <a:lnTo>
                    <a:pt x="8451405" y="795845"/>
                  </a:lnTo>
                  <a:lnTo>
                    <a:pt x="8437105" y="841032"/>
                  </a:lnTo>
                  <a:lnTo>
                    <a:pt x="8406892" y="910526"/>
                  </a:lnTo>
                  <a:lnTo>
                    <a:pt x="8155521" y="910526"/>
                  </a:lnTo>
                  <a:lnTo>
                    <a:pt x="8155521" y="837653"/>
                  </a:lnTo>
                  <a:lnTo>
                    <a:pt x="8156054" y="821372"/>
                  </a:lnTo>
                  <a:lnTo>
                    <a:pt x="8163992" y="773201"/>
                  </a:lnTo>
                  <a:lnTo>
                    <a:pt x="8180616" y="728497"/>
                  </a:lnTo>
                  <a:lnTo>
                    <a:pt x="8204848" y="688594"/>
                  </a:lnTo>
                  <a:lnTo>
                    <a:pt x="8235709" y="654240"/>
                  </a:lnTo>
                  <a:lnTo>
                    <a:pt x="8272196" y="626198"/>
                  </a:lnTo>
                  <a:lnTo>
                    <a:pt x="8313344" y="605231"/>
                  </a:lnTo>
                  <a:lnTo>
                    <a:pt x="8358137" y="592099"/>
                  </a:lnTo>
                  <a:lnTo>
                    <a:pt x="8405609" y="587552"/>
                  </a:lnTo>
                  <a:lnTo>
                    <a:pt x="8406905" y="587552"/>
                  </a:lnTo>
                  <a:lnTo>
                    <a:pt x="8437105" y="657059"/>
                  </a:lnTo>
                  <a:lnTo>
                    <a:pt x="8451405" y="702246"/>
                  </a:lnTo>
                  <a:lnTo>
                    <a:pt x="8456181" y="749046"/>
                  </a:lnTo>
                  <a:lnTo>
                    <a:pt x="8456181" y="623773"/>
                  </a:lnTo>
                  <a:lnTo>
                    <a:pt x="8440433" y="587552"/>
                  </a:lnTo>
                  <a:lnTo>
                    <a:pt x="8433943" y="572617"/>
                  </a:lnTo>
                  <a:lnTo>
                    <a:pt x="8457235" y="526034"/>
                  </a:lnTo>
                  <a:lnTo>
                    <a:pt x="8466366" y="507771"/>
                  </a:lnTo>
                  <a:lnTo>
                    <a:pt x="8470875" y="495274"/>
                  </a:lnTo>
                  <a:lnTo>
                    <a:pt x="8482114" y="464083"/>
                  </a:lnTo>
                  <a:lnTo>
                    <a:pt x="8487359" y="4183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204125" y="7243350"/>
              <a:ext cx="109158" cy="1245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8020801" y="7243339"/>
              <a:ext cx="109158" cy="1245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6671" y="2930245"/>
            <a:ext cx="3459479" cy="2524760"/>
          </a:xfrm>
          <a:custGeom>
            <a:avLst/>
            <a:gdLst/>
            <a:ahLst/>
            <a:cxnLst/>
            <a:rect l="l" t="t" r="r" b="b"/>
            <a:pathLst>
              <a:path w="3459479" h="2524760">
                <a:moveTo>
                  <a:pt x="2821474" y="0"/>
                </a:moveTo>
                <a:lnTo>
                  <a:pt x="2772231" y="23316"/>
                </a:lnTo>
                <a:lnTo>
                  <a:pt x="2724290" y="47563"/>
                </a:lnTo>
                <a:lnTo>
                  <a:pt x="2677651" y="72743"/>
                </a:lnTo>
                <a:lnTo>
                  <a:pt x="2632313" y="98854"/>
                </a:lnTo>
                <a:lnTo>
                  <a:pt x="2588276" y="125897"/>
                </a:lnTo>
                <a:lnTo>
                  <a:pt x="2545541" y="153872"/>
                </a:lnTo>
                <a:lnTo>
                  <a:pt x="2504106" y="182779"/>
                </a:lnTo>
                <a:lnTo>
                  <a:pt x="2463973" y="212618"/>
                </a:lnTo>
                <a:lnTo>
                  <a:pt x="2425141" y="243390"/>
                </a:lnTo>
                <a:lnTo>
                  <a:pt x="2387610" y="275093"/>
                </a:lnTo>
                <a:lnTo>
                  <a:pt x="2351380" y="307729"/>
                </a:lnTo>
                <a:lnTo>
                  <a:pt x="2316451" y="341298"/>
                </a:lnTo>
                <a:lnTo>
                  <a:pt x="2282822" y="375799"/>
                </a:lnTo>
                <a:lnTo>
                  <a:pt x="2250494" y="411232"/>
                </a:lnTo>
                <a:lnTo>
                  <a:pt x="2219467" y="447598"/>
                </a:lnTo>
                <a:lnTo>
                  <a:pt x="2189741" y="484897"/>
                </a:lnTo>
                <a:lnTo>
                  <a:pt x="2161315" y="523128"/>
                </a:lnTo>
                <a:lnTo>
                  <a:pt x="2134190" y="562292"/>
                </a:lnTo>
                <a:lnTo>
                  <a:pt x="2108365" y="602390"/>
                </a:lnTo>
                <a:lnTo>
                  <a:pt x="2082526" y="645453"/>
                </a:lnTo>
                <a:lnTo>
                  <a:pt x="2058164" y="689008"/>
                </a:lnTo>
                <a:lnTo>
                  <a:pt x="2035279" y="733055"/>
                </a:lnTo>
                <a:lnTo>
                  <a:pt x="2013870" y="777594"/>
                </a:lnTo>
                <a:lnTo>
                  <a:pt x="1993937" y="822625"/>
                </a:lnTo>
                <a:lnTo>
                  <a:pt x="1975482" y="868148"/>
                </a:lnTo>
                <a:lnTo>
                  <a:pt x="1958454" y="914308"/>
                </a:lnTo>
                <a:lnTo>
                  <a:pt x="1943000" y="960671"/>
                </a:lnTo>
                <a:lnTo>
                  <a:pt x="1928973" y="1007670"/>
                </a:lnTo>
                <a:lnTo>
                  <a:pt x="1916424" y="1055162"/>
                </a:lnTo>
                <a:lnTo>
                  <a:pt x="1905350" y="1103146"/>
                </a:lnTo>
                <a:lnTo>
                  <a:pt x="1895754" y="1151622"/>
                </a:lnTo>
                <a:lnTo>
                  <a:pt x="1887633" y="1200590"/>
                </a:lnTo>
                <a:lnTo>
                  <a:pt x="1880989" y="1250050"/>
                </a:lnTo>
                <a:lnTo>
                  <a:pt x="1875822" y="1300003"/>
                </a:lnTo>
                <a:lnTo>
                  <a:pt x="1872131" y="1350447"/>
                </a:lnTo>
                <a:lnTo>
                  <a:pt x="1869916" y="1401384"/>
                </a:lnTo>
                <a:lnTo>
                  <a:pt x="1869178" y="1452814"/>
                </a:lnTo>
                <a:lnTo>
                  <a:pt x="1870009" y="1505792"/>
                </a:lnTo>
                <a:lnTo>
                  <a:pt x="1872500" y="1558426"/>
                </a:lnTo>
                <a:lnTo>
                  <a:pt x="1876652" y="1610715"/>
                </a:lnTo>
                <a:lnTo>
                  <a:pt x="1882464" y="1662658"/>
                </a:lnTo>
                <a:lnTo>
                  <a:pt x="1889937" y="1714255"/>
                </a:lnTo>
                <a:lnTo>
                  <a:pt x="1899071" y="1765504"/>
                </a:lnTo>
                <a:lnTo>
                  <a:pt x="1909864" y="1816406"/>
                </a:lnTo>
                <a:lnTo>
                  <a:pt x="1922318" y="1866958"/>
                </a:lnTo>
                <a:lnTo>
                  <a:pt x="1938322" y="1923243"/>
                </a:lnTo>
                <a:lnTo>
                  <a:pt x="1955952" y="1976903"/>
                </a:lnTo>
                <a:lnTo>
                  <a:pt x="1975209" y="2027937"/>
                </a:lnTo>
                <a:lnTo>
                  <a:pt x="1996091" y="2076343"/>
                </a:lnTo>
                <a:lnTo>
                  <a:pt x="2018600" y="2122123"/>
                </a:lnTo>
                <a:lnTo>
                  <a:pt x="2042733" y="2165274"/>
                </a:lnTo>
                <a:lnTo>
                  <a:pt x="2068491" y="2205796"/>
                </a:lnTo>
                <a:lnTo>
                  <a:pt x="2094887" y="2244415"/>
                </a:lnTo>
                <a:lnTo>
                  <a:pt x="2123152" y="2280542"/>
                </a:lnTo>
                <a:lnTo>
                  <a:pt x="2153287" y="2314177"/>
                </a:lnTo>
                <a:lnTo>
                  <a:pt x="2185292" y="2345320"/>
                </a:lnTo>
                <a:lnTo>
                  <a:pt x="2219168" y="2373971"/>
                </a:lnTo>
                <a:lnTo>
                  <a:pt x="2254912" y="2400131"/>
                </a:lnTo>
                <a:lnTo>
                  <a:pt x="2292527" y="2423799"/>
                </a:lnTo>
                <a:lnTo>
                  <a:pt x="2332011" y="2444976"/>
                </a:lnTo>
                <a:lnTo>
                  <a:pt x="2373364" y="2463661"/>
                </a:lnTo>
                <a:lnTo>
                  <a:pt x="2416587" y="2479855"/>
                </a:lnTo>
                <a:lnTo>
                  <a:pt x="2461679" y="2493557"/>
                </a:lnTo>
                <a:lnTo>
                  <a:pt x="2508640" y="2504768"/>
                </a:lnTo>
                <a:lnTo>
                  <a:pt x="2557470" y="2513487"/>
                </a:lnTo>
                <a:lnTo>
                  <a:pt x="2608169" y="2519715"/>
                </a:lnTo>
                <a:lnTo>
                  <a:pt x="2660737" y="2523452"/>
                </a:lnTo>
                <a:lnTo>
                  <a:pt x="2715173" y="2524697"/>
                </a:lnTo>
                <a:lnTo>
                  <a:pt x="2768271" y="2523345"/>
                </a:lnTo>
                <a:lnTo>
                  <a:pt x="2819802" y="2519288"/>
                </a:lnTo>
                <a:lnTo>
                  <a:pt x="2869766" y="2512526"/>
                </a:lnTo>
                <a:lnTo>
                  <a:pt x="2918164" y="2503058"/>
                </a:lnTo>
                <a:lnTo>
                  <a:pt x="2964994" y="2490883"/>
                </a:lnTo>
                <a:lnTo>
                  <a:pt x="3010257" y="2476001"/>
                </a:lnTo>
                <a:lnTo>
                  <a:pt x="3053953" y="2458412"/>
                </a:lnTo>
                <a:lnTo>
                  <a:pt x="3096082" y="2438113"/>
                </a:lnTo>
                <a:lnTo>
                  <a:pt x="3136642" y="2415106"/>
                </a:lnTo>
                <a:lnTo>
                  <a:pt x="3175635" y="2389389"/>
                </a:lnTo>
                <a:lnTo>
                  <a:pt x="3213060" y="2360962"/>
                </a:lnTo>
                <a:lnTo>
                  <a:pt x="3248916" y="2329824"/>
                </a:lnTo>
                <a:lnTo>
                  <a:pt x="3285418" y="2293441"/>
                </a:lnTo>
                <a:lnTo>
                  <a:pt x="3318446" y="2255155"/>
                </a:lnTo>
                <a:lnTo>
                  <a:pt x="3348000" y="2214964"/>
                </a:lnTo>
                <a:lnTo>
                  <a:pt x="3374080" y="2172869"/>
                </a:lnTo>
                <a:lnTo>
                  <a:pt x="3396685" y="2128869"/>
                </a:lnTo>
                <a:lnTo>
                  <a:pt x="3415814" y="2082965"/>
                </a:lnTo>
                <a:lnTo>
                  <a:pt x="3431466" y="2035157"/>
                </a:lnTo>
                <a:lnTo>
                  <a:pt x="3443641" y="1985444"/>
                </a:lnTo>
                <a:lnTo>
                  <a:pt x="3452339" y="1933826"/>
                </a:lnTo>
                <a:lnTo>
                  <a:pt x="3457558" y="1880303"/>
                </a:lnTo>
                <a:lnTo>
                  <a:pt x="3459297" y="1824876"/>
                </a:lnTo>
                <a:lnTo>
                  <a:pt x="3457650" y="1766457"/>
                </a:lnTo>
                <a:lnTo>
                  <a:pt x="3452708" y="1710379"/>
                </a:lnTo>
                <a:lnTo>
                  <a:pt x="3444472" y="1656643"/>
                </a:lnTo>
                <a:lnTo>
                  <a:pt x="3432941" y="1605248"/>
                </a:lnTo>
                <a:lnTo>
                  <a:pt x="3418116" y="1556196"/>
                </a:lnTo>
                <a:lnTo>
                  <a:pt x="3399996" y="1509486"/>
                </a:lnTo>
                <a:lnTo>
                  <a:pt x="3378581" y="1465119"/>
                </a:lnTo>
                <a:lnTo>
                  <a:pt x="3353871" y="1423094"/>
                </a:lnTo>
                <a:lnTo>
                  <a:pt x="3325867" y="1383413"/>
                </a:lnTo>
                <a:lnTo>
                  <a:pt x="3294568" y="1346075"/>
                </a:lnTo>
                <a:lnTo>
                  <a:pt x="2214665" y="1342084"/>
                </a:lnTo>
                <a:lnTo>
                  <a:pt x="2204954" y="1306657"/>
                </a:lnTo>
                <a:lnTo>
                  <a:pt x="2198036" y="1266803"/>
                </a:lnTo>
                <a:lnTo>
                  <a:pt x="2193983" y="1223442"/>
                </a:lnTo>
                <a:lnTo>
                  <a:pt x="2193868" y="1221528"/>
                </a:lnTo>
                <a:lnTo>
                  <a:pt x="2192519" y="1173765"/>
                </a:lnTo>
                <a:lnTo>
                  <a:pt x="2193896" y="1127270"/>
                </a:lnTo>
                <a:lnTo>
                  <a:pt x="2198036" y="1076338"/>
                </a:lnTo>
                <a:lnTo>
                  <a:pt x="2204954" y="1020970"/>
                </a:lnTo>
                <a:lnTo>
                  <a:pt x="2214665" y="961164"/>
                </a:lnTo>
                <a:lnTo>
                  <a:pt x="2224228" y="914164"/>
                </a:lnTo>
                <a:lnTo>
                  <a:pt x="2236810" y="867626"/>
                </a:lnTo>
                <a:lnTo>
                  <a:pt x="2252530" y="821120"/>
                </a:lnTo>
                <a:lnTo>
                  <a:pt x="2271349" y="774789"/>
                </a:lnTo>
                <a:lnTo>
                  <a:pt x="2293269" y="728633"/>
                </a:lnTo>
                <a:lnTo>
                  <a:pt x="2318291" y="682654"/>
                </a:lnTo>
                <a:lnTo>
                  <a:pt x="2346416" y="636851"/>
                </a:lnTo>
                <a:lnTo>
                  <a:pt x="2377645" y="591226"/>
                </a:lnTo>
                <a:lnTo>
                  <a:pt x="2411980" y="545778"/>
                </a:lnTo>
                <a:lnTo>
                  <a:pt x="2449422" y="500508"/>
                </a:lnTo>
                <a:lnTo>
                  <a:pt x="2485399" y="460389"/>
                </a:lnTo>
                <a:lnTo>
                  <a:pt x="2522475" y="422175"/>
                </a:lnTo>
                <a:lnTo>
                  <a:pt x="2560650" y="385865"/>
                </a:lnTo>
                <a:lnTo>
                  <a:pt x="2599925" y="351458"/>
                </a:lnTo>
                <a:lnTo>
                  <a:pt x="2640298" y="318954"/>
                </a:lnTo>
                <a:lnTo>
                  <a:pt x="2681772" y="288353"/>
                </a:lnTo>
                <a:lnTo>
                  <a:pt x="2724345" y="259655"/>
                </a:lnTo>
                <a:lnTo>
                  <a:pt x="2768018" y="232858"/>
                </a:lnTo>
                <a:lnTo>
                  <a:pt x="2812791" y="207964"/>
                </a:lnTo>
                <a:lnTo>
                  <a:pt x="2858665" y="184971"/>
                </a:lnTo>
                <a:lnTo>
                  <a:pt x="2905639" y="163879"/>
                </a:lnTo>
                <a:lnTo>
                  <a:pt x="2821474" y="0"/>
                </a:lnTo>
                <a:close/>
              </a:path>
              <a:path w="3459479" h="2524760">
                <a:moveTo>
                  <a:pt x="2741748" y="1125044"/>
                </a:moveTo>
                <a:lnTo>
                  <a:pt x="2689367" y="1126552"/>
                </a:lnTo>
                <a:lnTo>
                  <a:pt x="2638522" y="1131076"/>
                </a:lnTo>
                <a:lnTo>
                  <a:pt x="2589214" y="1138616"/>
                </a:lnTo>
                <a:lnTo>
                  <a:pt x="2541444" y="1149170"/>
                </a:lnTo>
                <a:lnTo>
                  <a:pt x="2495211" y="1162739"/>
                </a:lnTo>
                <a:lnTo>
                  <a:pt x="2450517" y="1179322"/>
                </a:lnTo>
                <a:lnTo>
                  <a:pt x="2407360" y="1198919"/>
                </a:lnTo>
                <a:lnTo>
                  <a:pt x="2365743" y="1221528"/>
                </a:lnTo>
                <a:lnTo>
                  <a:pt x="2325664" y="1247150"/>
                </a:lnTo>
                <a:lnTo>
                  <a:pt x="2287125" y="1275783"/>
                </a:lnTo>
                <a:lnTo>
                  <a:pt x="2250125" y="1307428"/>
                </a:lnTo>
                <a:lnTo>
                  <a:pt x="2214665" y="1342084"/>
                </a:lnTo>
                <a:lnTo>
                  <a:pt x="3290623" y="1342084"/>
                </a:lnTo>
                <a:lnTo>
                  <a:pt x="3259974" y="1311080"/>
                </a:lnTo>
                <a:lnTo>
                  <a:pt x="3222749" y="1278792"/>
                </a:lnTo>
                <a:lnTo>
                  <a:pt x="3183546" y="1249579"/>
                </a:lnTo>
                <a:lnTo>
                  <a:pt x="3142367" y="1223442"/>
                </a:lnTo>
                <a:lnTo>
                  <a:pt x="3099209" y="1200379"/>
                </a:lnTo>
                <a:lnTo>
                  <a:pt x="3054075" y="1180392"/>
                </a:lnTo>
                <a:lnTo>
                  <a:pt x="3006963" y="1163480"/>
                </a:lnTo>
                <a:lnTo>
                  <a:pt x="2957874" y="1149643"/>
                </a:lnTo>
                <a:lnTo>
                  <a:pt x="2906808" y="1138881"/>
                </a:lnTo>
                <a:lnTo>
                  <a:pt x="2853765" y="1131193"/>
                </a:lnTo>
                <a:lnTo>
                  <a:pt x="2798745" y="1126581"/>
                </a:lnTo>
                <a:lnTo>
                  <a:pt x="2741748" y="1125044"/>
                </a:lnTo>
                <a:close/>
              </a:path>
              <a:path w="3459479" h="2524760">
                <a:moveTo>
                  <a:pt x="952306" y="0"/>
                </a:moveTo>
                <a:lnTo>
                  <a:pt x="903062" y="23316"/>
                </a:lnTo>
                <a:lnTo>
                  <a:pt x="855120" y="47563"/>
                </a:lnTo>
                <a:lnTo>
                  <a:pt x="808481" y="72743"/>
                </a:lnTo>
                <a:lnTo>
                  <a:pt x="763143" y="98854"/>
                </a:lnTo>
                <a:lnTo>
                  <a:pt x="719106" y="125897"/>
                </a:lnTo>
                <a:lnTo>
                  <a:pt x="676372" y="153872"/>
                </a:lnTo>
                <a:lnTo>
                  <a:pt x="634938" y="182779"/>
                </a:lnTo>
                <a:lnTo>
                  <a:pt x="594806" y="212618"/>
                </a:lnTo>
                <a:lnTo>
                  <a:pt x="555975" y="243390"/>
                </a:lnTo>
                <a:lnTo>
                  <a:pt x="518445" y="275093"/>
                </a:lnTo>
                <a:lnTo>
                  <a:pt x="482215" y="307729"/>
                </a:lnTo>
                <a:lnTo>
                  <a:pt x="447286" y="341298"/>
                </a:lnTo>
                <a:lnTo>
                  <a:pt x="413658" y="375799"/>
                </a:lnTo>
                <a:lnTo>
                  <a:pt x="381329" y="411232"/>
                </a:lnTo>
                <a:lnTo>
                  <a:pt x="350301" y="447598"/>
                </a:lnTo>
                <a:lnTo>
                  <a:pt x="320573" y="484897"/>
                </a:lnTo>
                <a:lnTo>
                  <a:pt x="292144" y="523128"/>
                </a:lnTo>
                <a:lnTo>
                  <a:pt x="265015" y="562292"/>
                </a:lnTo>
                <a:lnTo>
                  <a:pt x="239186" y="602390"/>
                </a:lnTo>
                <a:lnTo>
                  <a:pt x="213349" y="645453"/>
                </a:lnTo>
                <a:lnTo>
                  <a:pt x="188988" y="689008"/>
                </a:lnTo>
                <a:lnTo>
                  <a:pt x="166104" y="733055"/>
                </a:lnTo>
                <a:lnTo>
                  <a:pt x="144695" y="777594"/>
                </a:lnTo>
                <a:lnTo>
                  <a:pt x="124763" y="822625"/>
                </a:lnTo>
                <a:lnTo>
                  <a:pt x="106308" y="868148"/>
                </a:lnTo>
                <a:lnTo>
                  <a:pt x="89280" y="914308"/>
                </a:lnTo>
                <a:lnTo>
                  <a:pt x="73825" y="960671"/>
                </a:lnTo>
                <a:lnTo>
                  <a:pt x="59799" y="1007670"/>
                </a:lnTo>
                <a:lnTo>
                  <a:pt x="47249" y="1055162"/>
                </a:lnTo>
                <a:lnTo>
                  <a:pt x="36175" y="1103146"/>
                </a:lnTo>
                <a:lnTo>
                  <a:pt x="26577" y="1151622"/>
                </a:lnTo>
                <a:lnTo>
                  <a:pt x="18456" y="1200590"/>
                </a:lnTo>
                <a:lnTo>
                  <a:pt x="11812" y="1250050"/>
                </a:lnTo>
                <a:lnTo>
                  <a:pt x="6644" y="1300003"/>
                </a:lnTo>
                <a:lnTo>
                  <a:pt x="2953" y="1350447"/>
                </a:lnTo>
                <a:lnTo>
                  <a:pt x="738" y="1401384"/>
                </a:lnTo>
                <a:lnTo>
                  <a:pt x="0" y="1452814"/>
                </a:lnTo>
                <a:lnTo>
                  <a:pt x="830" y="1505792"/>
                </a:lnTo>
                <a:lnTo>
                  <a:pt x="3323" y="1558426"/>
                </a:lnTo>
                <a:lnTo>
                  <a:pt x="7477" y="1610715"/>
                </a:lnTo>
                <a:lnTo>
                  <a:pt x="13292" y="1662658"/>
                </a:lnTo>
                <a:lnTo>
                  <a:pt x="20768" y="1714255"/>
                </a:lnTo>
                <a:lnTo>
                  <a:pt x="29905" y="1765504"/>
                </a:lnTo>
                <a:lnTo>
                  <a:pt x="40703" y="1816406"/>
                </a:lnTo>
                <a:lnTo>
                  <a:pt x="53160" y="1866958"/>
                </a:lnTo>
                <a:lnTo>
                  <a:pt x="69163" y="1923243"/>
                </a:lnTo>
                <a:lnTo>
                  <a:pt x="86791" y="1976903"/>
                </a:lnTo>
                <a:lnTo>
                  <a:pt x="106044" y="2027937"/>
                </a:lnTo>
                <a:lnTo>
                  <a:pt x="126925" y="2076343"/>
                </a:lnTo>
                <a:lnTo>
                  <a:pt x="149433" y="2122123"/>
                </a:lnTo>
                <a:lnTo>
                  <a:pt x="173569" y="2165274"/>
                </a:lnTo>
                <a:lnTo>
                  <a:pt x="199334" y="2205796"/>
                </a:lnTo>
                <a:lnTo>
                  <a:pt x="225727" y="2244415"/>
                </a:lnTo>
                <a:lnTo>
                  <a:pt x="253991" y="2280542"/>
                </a:lnTo>
                <a:lnTo>
                  <a:pt x="284125" y="2314177"/>
                </a:lnTo>
                <a:lnTo>
                  <a:pt x="316130" y="2345320"/>
                </a:lnTo>
                <a:lnTo>
                  <a:pt x="350005" y="2373971"/>
                </a:lnTo>
                <a:lnTo>
                  <a:pt x="385750" y="2400131"/>
                </a:lnTo>
                <a:lnTo>
                  <a:pt x="423364" y="2423799"/>
                </a:lnTo>
                <a:lnTo>
                  <a:pt x="462848" y="2444976"/>
                </a:lnTo>
                <a:lnTo>
                  <a:pt x="504201" y="2463661"/>
                </a:lnTo>
                <a:lnTo>
                  <a:pt x="547424" y="2479855"/>
                </a:lnTo>
                <a:lnTo>
                  <a:pt x="592516" y="2493557"/>
                </a:lnTo>
                <a:lnTo>
                  <a:pt x="639477" y="2504768"/>
                </a:lnTo>
                <a:lnTo>
                  <a:pt x="688306" y="2513487"/>
                </a:lnTo>
                <a:lnTo>
                  <a:pt x="739004" y="2519715"/>
                </a:lnTo>
                <a:lnTo>
                  <a:pt x="791570" y="2523452"/>
                </a:lnTo>
                <a:lnTo>
                  <a:pt x="846005" y="2524697"/>
                </a:lnTo>
                <a:lnTo>
                  <a:pt x="899098" y="2523345"/>
                </a:lnTo>
                <a:lnTo>
                  <a:pt x="950625" y="2519288"/>
                </a:lnTo>
                <a:lnTo>
                  <a:pt x="1000587" y="2512526"/>
                </a:lnTo>
                <a:lnTo>
                  <a:pt x="1048984" y="2503058"/>
                </a:lnTo>
                <a:lnTo>
                  <a:pt x="1095814" y="2490883"/>
                </a:lnTo>
                <a:lnTo>
                  <a:pt x="1141077" y="2476001"/>
                </a:lnTo>
                <a:lnTo>
                  <a:pt x="1184774" y="2458412"/>
                </a:lnTo>
                <a:lnTo>
                  <a:pt x="1226904" y="2438113"/>
                </a:lnTo>
                <a:lnTo>
                  <a:pt x="1267467" y="2415106"/>
                </a:lnTo>
                <a:lnTo>
                  <a:pt x="1306462" y="2389389"/>
                </a:lnTo>
                <a:lnTo>
                  <a:pt x="1343889" y="2360962"/>
                </a:lnTo>
                <a:lnTo>
                  <a:pt x="1379748" y="2329824"/>
                </a:lnTo>
                <a:lnTo>
                  <a:pt x="1416249" y="2293441"/>
                </a:lnTo>
                <a:lnTo>
                  <a:pt x="1449278" y="2255155"/>
                </a:lnTo>
                <a:lnTo>
                  <a:pt x="1478832" y="2214964"/>
                </a:lnTo>
                <a:lnTo>
                  <a:pt x="1504912" y="2172869"/>
                </a:lnTo>
                <a:lnTo>
                  <a:pt x="1527517" y="2128869"/>
                </a:lnTo>
                <a:lnTo>
                  <a:pt x="1546645" y="2082965"/>
                </a:lnTo>
                <a:lnTo>
                  <a:pt x="1562298" y="2035157"/>
                </a:lnTo>
                <a:lnTo>
                  <a:pt x="1574473" y="1985444"/>
                </a:lnTo>
                <a:lnTo>
                  <a:pt x="1583170" y="1933826"/>
                </a:lnTo>
                <a:lnTo>
                  <a:pt x="1588389" y="1880303"/>
                </a:lnTo>
                <a:lnTo>
                  <a:pt x="1590129" y="1824876"/>
                </a:lnTo>
                <a:lnTo>
                  <a:pt x="1588482" y="1766457"/>
                </a:lnTo>
                <a:lnTo>
                  <a:pt x="1583540" y="1710379"/>
                </a:lnTo>
                <a:lnTo>
                  <a:pt x="1575304" y="1656643"/>
                </a:lnTo>
                <a:lnTo>
                  <a:pt x="1563773" y="1605248"/>
                </a:lnTo>
                <a:lnTo>
                  <a:pt x="1548948" y="1556196"/>
                </a:lnTo>
                <a:lnTo>
                  <a:pt x="1530828" y="1509486"/>
                </a:lnTo>
                <a:lnTo>
                  <a:pt x="1509413" y="1465119"/>
                </a:lnTo>
                <a:lnTo>
                  <a:pt x="1484703" y="1423094"/>
                </a:lnTo>
                <a:lnTo>
                  <a:pt x="1456699" y="1383413"/>
                </a:lnTo>
                <a:lnTo>
                  <a:pt x="1425399" y="1346075"/>
                </a:lnTo>
                <a:lnTo>
                  <a:pt x="345486" y="1342084"/>
                </a:lnTo>
                <a:lnTo>
                  <a:pt x="335781" y="1306657"/>
                </a:lnTo>
                <a:lnTo>
                  <a:pt x="328866" y="1266803"/>
                </a:lnTo>
                <a:lnTo>
                  <a:pt x="324815" y="1223442"/>
                </a:lnTo>
                <a:lnTo>
                  <a:pt x="324700" y="1221528"/>
                </a:lnTo>
                <a:lnTo>
                  <a:pt x="323351" y="1173765"/>
                </a:lnTo>
                <a:lnTo>
                  <a:pt x="324728" y="1127270"/>
                </a:lnTo>
                <a:lnTo>
                  <a:pt x="328866" y="1076338"/>
                </a:lnTo>
                <a:lnTo>
                  <a:pt x="335781" y="1020970"/>
                </a:lnTo>
                <a:lnTo>
                  <a:pt x="345486" y="961164"/>
                </a:lnTo>
                <a:lnTo>
                  <a:pt x="355047" y="914164"/>
                </a:lnTo>
                <a:lnTo>
                  <a:pt x="367629" y="867626"/>
                </a:lnTo>
                <a:lnTo>
                  <a:pt x="383350" y="821120"/>
                </a:lnTo>
                <a:lnTo>
                  <a:pt x="402172" y="774789"/>
                </a:lnTo>
                <a:lnTo>
                  <a:pt x="424094" y="728633"/>
                </a:lnTo>
                <a:lnTo>
                  <a:pt x="449118" y="682654"/>
                </a:lnTo>
                <a:lnTo>
                  <a:pt x="477244" y="636851"/>
                </a:lnTo>
                <a:lnTo>
                  <a:pt x="508474" y="591226"/>
                </a:lnTo>
                <a:lnTo>
                  <a:pt x="542807" y="545778"/>
                </a:lnTo>
                <a:lnTo>
                  <a:pt x="580244" y="500508"/>
                </a:lnTo>
                <a:lnTo>
                  <a:pt x="616223" y="460389"/>
                </a:lnTo>
                <a:lnTo>
                  <a:pt x="653300" y="422175"/>
                </a:lnTo>
                <a:lnTo>
                  <a:pt x="691475" y="385865"/>
                </a:lnTo>
                <a:lnTo>
                  <a:pt x="730748" y="351458"/>
                </a:lnTo>
                <a:lnTo>
                  <a:pt x="771121" y="318954"/>
                </a:lnTo>
                <a:lnTo>
                  <a:pt x="812594" y="288353"/>
                </a:lnTo>
                <a:lnTo>
                  <a:pt x="855167" y="259655"/>
                </a:lnTo>
                <a:lnTo>
                  <a:pt x="898840" y="232858"/>
                </a:lnTo>
                <a:lnTo>
                  <a:pt x="943615" y="207964"/>
                </a:lnTo>
                <a:lnTo>
                  <a:pt x="989492" y="184971"/>
                </a:lnTo>
                <a:lnTo>
                  <a:pt x="1036471" y="163879"/>
                </a:lnTo>
                <a:lnTo>
                  <a:pt x="952306" y="0"/>
                </a:lnTo>
                <a:close/>
              </a:path>
              <a:path w="3459479" h="2524760">
                <a:moveTo>
                  <a:pt x="872591" y="1125044"/>
                </a:moveTo>
                <a:lnTo>
                  <a:pt x="820208" y="1126552"/>
                </a:lnTo>
                <a:lnTo>
                  <a:pt x="769362" y="1131076"/>
                </a:lnTo>
                <a:lnTo>
                  <a:pt x="720053" y="1138616"/>
                </a:lnTo>
                <a:lnTo>
                  <a:pt x="672280" y="1149170"/>
                </a:lnTo>
                <a:lnTo>
                  <a:pt x="626045" y="1162739"/>
                </a:lnTo>
                <a:lnTo>
                  <a:pt x="581348" y="1179322"/>
                </a:lnTo>
                <a:lnTo>
                  <a:pt x="538190" y="1198919"/>
                </a:lnTo>
                <a:lnTo>
                  <a:pt x="496570" y="1221528"/>
                </a:lnTo>
                <a:lnTo>
                  <a:pt x="456489" y="1247150"/>
                </a:lnTo>
                <a:lnTo>
                  <a:pt x="417948" y="1275783"/>
                </a:lnTo>
                <a:lnTo>
                  <a:pt x="380947" y="1307428"/>
                </a:lnTo>
                <a:lnTo>
                  <a:pt x="345486" y="1342084"/>
                </a:lnTo>
                <a:lnTo>
                  <a:pt x="1421455" y="1342084"/>
                </a:lnTo>
                <a:lnTo>
                  <a:pt x="1390805" y="1311080"/>
                </a:lnTo>
                <a:lnTo>
                  <a:pt x="1353578" y="1278792"/>
                </a:lnTo>
                <a:lnTo>
                  <a:pt x="1314374" y="1249579"/>
                </a:lnTo>
                <a:lnTo>
                  <a:pt x="1273194" y="1223442"/>
                </a:lnTo>
                <a:lnTo>
                  <a:pt x="1230037" y="1200379"/>
                </a:lnTo>
                <a:lnTo>
                  <a:pt x="1184903" y="1180392"/>
                </a:lnTo>
                <a:lnTo>
                  <a:pt x="1137793" y="1163480"/>
                </a:lnTo>
                <a:lnTo>
                  <a:pt x="1088706" y="1149643"/>
                </a:lnTo>
                <a:lnTo>
                  <a:pt x="1037642" y="1138881"/>
                </a:lnTo>
                <a:lnTo>
                  <a:pt x="984602" y="1131193"/>
                </a:lnTo>
                <a:lnTo>
                  <a:pt x="929584" y="1126581"/>
                </a:lnTo>
                <a:lnTo>
                  <a:pt x="872591" y="1125044"/>
                </a:lnTo>
                <a:close/>
              </a:path>
            </a:pathLst>
          </a:custGeom>
          <a:solidFill>
            <a:srgbClr val="FFDE16">
              <a:alpha val="27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427050" y="0"/>
            <a:ext cx="13677644" cy="11308715"/>
            <a:chOff x="6427050" y="0"/>
            <a:chExt cx="13677644" cy="11308715"/>
          </a:xfrm>
        </p:grpSpPr>
        <p:sp>
          <p:nvSpPr>
            <p:cNvPr id="7" name="object 7"/>
            <p:cNvSpPr/>
            <p:nvPr/>
          </p:nvSpPr>
          <p:spPr>
            <a:xfrm>
              <a:off x="12125285" y="0"/>
              <a:ext cx="7979409" cy="11308715"/>
            </a:xfrm>
            <a:custGeom>
              <a:avLst/>
              <a:gdLst/>
              <a:ahLst/>
              <a:cxnLst/>
              <a:rect l="l" t="t" r="r" b="b"/>
              <a:pathLst>
                <a:path w="7979409" h="11308715">
                  <a:moveTo>
                    <a:pt x="7978814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7978814" y="11308556"/>
                  </a:lnTo>
                  <a:lnTo>
                    <a:pt x="7978814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27050" y="3346421"/>
              <a:ext cx="10169302" cy="576178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76409" y="3542960"/>
              <a:ext cx="7270750" cy="309245"/>
            </a:xfrm>
            <a:custGeom>
              <a:avLst/>
              <a:gdLst/>
              <a:ahLst/>
              <a:cxnLst/>
              <a:rect l="l" t="t" r="r" b="b"/>
              <a:pathLst>
                <a:path w="7270750" h="309245">
                  <a:moveTo>
                    <a:pt x="7270595" y="0"/>
                  </a:moveTo>
                  <a:lnTo>
                    <a:pt x="0" y="0"/>
                  </a:lnTo>
                  <a:lnTo>
                    <a:pt x="0" y="308660"/>
                  </a:lnTo>
                  <a:lnTo>
                    <a:pt x="7270595" y="308660"/>
                  </a:lnTo>
                  <a:lnTo>
                    <a:pt x="7270595" y="0"/>
                  </a:lnTo>
                  <a:close/>
                </a:path>
              </a:pathLst>
            </a:custGeom>
            <a:solidFill>
              <a:srgbClr val="3535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25049" y="3807549"/>
              <a:ext cx="3438167" cy="56476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" y="0"/>
            <a:ext cx="20103471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6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3471" y="0"/>
                </a:moveTo>
                <a:lnTo>
                  <a:pt x="0" y="0"/>
                </a:lnTo>
                <a:lnTo>
                  <a:pt x="0" y="11308556"/>
                </a:lnTo>
                <a:lnTo>
                  <a:pt x="20103471" y="11308556"/>
                </a:lnTo>
                <a:lnTo>
                  <a:pt x="20103471" y="0"/>
                </a:lnTo>
                <a:close/>
              </a:path>
            </a:pathLst>
          </a:custGeom>
          <a:solidFill>
            <a:srgbClr val="1A1A1A">
              <a:alpha val="38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6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3471" y="0"/>
                </a:moveTo>
                <a:lnTo>
                  <a:pt x="0" y="0"/>
                </a:lnTo>
                <a:lnTo>
                  <a:pt x="0" y="11308556"/>
                </a:lnTo>
                <a:lnTo>
                  <a:pt x="20103471" y="11308556"/>
                </a:lnTo>
                <a:lnTo>
                  <a:pt x="20103471" y="0"/>
                </a:lnTo>
                <a:close/>
              </a:path>
            </a:pathLst>
          </a:custGeom>
          <a:solidFill>
            <a:srgbClr val="1A1A1A">
              <a:alpha val="38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80050" y="2464155"/>
            <a:ext cx="7937500" cy="1414145"/>
          </a:xfrm>
          <a:custGeom>
            <a:avLst/>
            <a:gdLst/>
            <a:ahLst/>
            <a:cxnLst/>
            <a:rect l="l" t="t" r="r" b="b"/>
            <a:pathLst>
              <a:path w="7937500" h="1414145">
                <a:moveTo>
                  <a:pt x="7827321" y="0"/>
                </a:moveTo>
                <a:lnTo>
                  <a:pt x="109619" y="0"/>
                </a:lnTo>
                <a:lnTo>
                  <a:pt x="66950" y="8614"/>
                </a:lnTo>
                <a:lnTo>
                  <a:pt x="32106" y="32105"/>
                </a:lnTo>
                <a:lnTo>
                  <a:pt x="8614" y="66945"/>
                </a:lnTo>
                <a:lnTo>
                  <a:pt x="0" y="109609"/>
                </a:lnTo>
                <a:lnTo>
                  <a:pt x="0" y="1303960"/>
                </a:lnTo>
                <a:lnTo>
                  <a:pt x="8614" y="1346623"/>
                </a:lnTo>
                <a:lnTo>
                  <a:pt x="32106" y="1381464"/>
                </a:lnTo>
                <a:lnTo>
                  <a:pt x="66950" y="1404955"/>
                </a:lnTo>
                <a:lnTo>
                  <a:pt x="109619" y="1413569"/>
                </a:lnTo>
                <a:lnTo>
                  <a:pt x="7827321" y="1413569"/>
                </a:lnTo>
                <a:lnTo>
                  <a:pt x="7869989" y="1404955"/>
                </a:lnTo>
                <a:lnTo>
                  <a:pt x="7904829" y="1381464"/>
                </a:lnTo>
                <a:lnTo>
                  <a:pt x="7928318" y="1346623"/>
                </a:lnTo>
                <a:lnTo>
                  <a:pt x="7936931" y="1303960"/>
                </a:lnTo>
                <a:lnTo>
                  <a:pt x="7936931" y="109609"/>
                </a:lnTo>
                <a:lnTo>
                  <a:pt x="7928318" y="66945"/>
                </a:lnTo>
                <a:lnTo>
                  <a:pt x="7904829" y="32105"/>
                </a:lnTo>
                <a:lnTo>
                  <a:pt x="7869989" y="8614"/>
                </a:lnTo>
                <a:lnTo>
                  <a:pt x="78273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80050" y="4177883"/>
            <a:ext cx="7937500" cy="1414145"/>
          </a:xfrm>
          <a:custGeom>
            <a:avLst/>
            <a:gdLst/>
            <a:ahLst/>
            <a:cxnLst/>
            <a:rect l="l" t="t" r="r" b="b"/>
            <a:pathLst>
              <a:path w="7937500" h="1414145">
                <a:moveTo>
                  <a:pt x="7827321" y="0"/>
                </a:moveTo>
                <a:lnTo>
                  <a:pt x="109619" y="0"/>
                </a:lnTo>
                <a:lnTo>
                  <a:pt x="66950" y="8614"/>
                </a:lnTo>
                <a:lnTo>
                  <a:pt x="32106" y="32105"/>
                </a:lnTo>
                <a:lnTo>
                  <a:pt x="8614" y="66945"/>
                </a:lnTo>
                <a:lnTo>
                  <a:pt x="0" y="109609"/>
                </a:lnTo>
                <a:lnTo>
                  <a:pt x="0" y="1303960"/>
                </a:lnTo>
                <a:lnTo>
                  <a:pt x="8614" y="1346623"/>
                </a:lnTo>
                <a:lnTo>
                  <a:pt x="32106" y="1381464"/>
                </a:lnTo>
                <a:lnTo>
                  <a:pt x="66950" y="1404955"/>
                </a:lnTo>
                <a:lnTo>
                  <a:pt x="109619" y="1413569"/>
                </a:lnTo>
                <a:lnTo>
                  <a:pt x="7827321" y="1413569"/>
                </a:lnTo>
                <a:lnTo>
                  <a:pt x="7869989" y="1404955"/>
                </a:lnTo>
                <a:lnTo>
                  <a:pt x="7904829" y="1381464"/>
                </a:lnTo>
                <a:lnTo>
                  <a:pt x="7928318" y="1346623"/>
                </a:lnTo>
                <a:lnTo>
                  <a:pt x="7936931" y="1303960"/>
                </a:lnTo>
                <a:lnTo>
                  <a:pt x="7936931" y="109609"/>
                </a:lnTo>
                <a:lnTo>
                  <a:pt x="7928318" y="66945"/>
                </a:lnTo>
                <a:lnTo>
                  <a:pt x="7904829" y="32105"/>
                </a:lnTo>
                <a:lnTo>
                  <a:pt x="7869989" y="8614"/>
                </a:lnTo>
                <a:lnTo>
                  <a:pt x="78273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251240" y="2694514"/>
            <a:ext cx="953135" cy="953135"/>
            <a:chOff x="2251240" y="2694514"/>
            <a:chExt cx="953135" cy="953135"/>
          </a:xfrm>
        </p:grpSpPr>
        <p:sp>
          <p:nvSpPr>
            <p:cNvPr id="12" name="object 12"/>
            <p:cNvSpPr/>
            <p:nvPr/>
          </p:nvSpPr>
          <p:spPr>
            <a:xfrm>
              <a:off x="2256475" y="2699750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471189" y="0"/>
                  </a:moveTo>
                  <a:lnTo>
                    <a:pt x="423013" y="2432"/>
                  </a:lnTo>
                  <a:lnTo>
                    <a:pt x="376228" y="9572"/>
                  </a:lnTo>
                  <a:lnTo>
                    <a:pt x="331071" y="21183"/>
                  </a:lnTo>
                  <a:lnTo>
                    <a:pt x="287780" y="37028"/>
                  </a:lnTo>
                  <a:lnTo>
                    <a:pt x="246591" y="56869"/>
                  </a:lnTo>
                  <a:lnTo>
                    <a:pt x="207742" y="80471"/>
                  </a:lnTo>
                  <a:lnTo>
                    <a:pt x="171468" y="107596"/>
                  </a:lnTo>
                  <a:lnTo>
                    <a:pt x="138007" y="138007"/>
                  </a:lnTo>
                  <a:lnTo>
                    <a:pt x="107596" y="171468"/>
                  </a:lnTo>
                  <a:lnTo>
                    <a:pt x="80471" y="207742"/>
                  </a:lnTo>
                  <a:lnTo>
                    <a:pt x="56869" y="246591"/>
                  </a:lnTo>
                  <a:lnTo>
                    <a:pt x="37028" y="287780"/>
                  </a:lnTo>
                  <a:lnTo>
                    <a:pt x="21183" y="331071"/>
                  </a:lnTo>
                  <a:lnTo>
                    <a:pt x="9572" y="376228"/>
                  </a:lnTo>
                  <a:lnTo>
                    <a:pt x="2432" y="423013"/>
                  </a:lnTo>
                  <a:lnTo>
                    <a:pt x="0" y="471189"/>
                  </a:lnTo>
                  <a:lnTo>
                    <a:pt x="2432" y="519366"/>
                  </a:lnTo>
                  <a:lnTo>
                    <a:pt x="9572" y="566151"/>
                  </a:lnTo>
                  <a:lnTo>
                    <a:pt x="21183" y="611308"/>
                  </a:lnTo>
                  <a:lnTo>
                    <a:pt x="37028" y="654599"/>
                  </a:lnTo>
                  <a:lnTo>
                    <a:pt x="56869" y="695787"/>
                  </a:lnTo>
                  <a:lnTo>
                    <a:pt x="80471" y="734637"/>
                  </a:lnTo>
                  <a:lnTo>
                    <a:pt x="107596" y="770911"/>
                  </a:lnTo>
                  <a:lnTo>
                    <a:pt x="138007" y="804372"/>
                  </a:lnTo>
                  <a:lnTo>
                    <a:pt x="171468" y="834783"/>
                  </a:lnTo>
                  <a:lnTo>
                    <a:pt x="207742" y="861908"/>
                  </a:lnTo>
                  <a:lnTo>
                    <a:pt x="246591" y="885510"/>
                  </a:lnTo>
                  <a:lnTo>
                    <a:pt x="287780" y="905351"/>
                  </a:lnTo>
                  <a:lnTo>
                    <a:pt x="331071" y="921196"/>
                  </a:lnTo>
                  <a:lnTo>
                    <a:pt x="376228" y="932806"/>
                  </a:lnTo>
                  <a:lnTo>
                    <a:pt x="423013" y="939947"/>
                  </a:lnTo>
                  <a:lnTo>
                    <a:pt x="471189" y="942379"/>
                  </a:lnTo>
                  <a:lnTo>
                    <a:pt x="519366" y="939947"/>
                  </a:lnTo>
                  <a:lnTo>
                    <a:pt x="566151" y="932806"/>
                  </a:lnTo>
                  <a:lnTo>
                    <a:pt x="611308" y="921196"/>
                  </a:lnTo>
                  <a:lnTo>
                    <a:pt x="654599" y="905351"/>
                  </a:lnTo>
                  <a:lnTo>
                    <a:pt x="695787" y="885510"/>
                  </a:lnTo>
                  <a:lnTo>
                    <a:pt x="734637" y="861908"/>
                  </a:lnTo>
                  <a:lnTo>
                    <a:pt x="770911" y="834783"/>
                  </a:lnTo>
                  <a:lnTo>
                    <a:pt x="804372" y="804372"/>
                  </a:lnTo>
                  <a:lnTo>
                    <a:pt x="834783" y="770911"/>
                  </a:lnTo>
                  <a:lnTo>
                    <a:pt x="861908" y="734637"/>
                  </a:lnTo>
                  <a:lnTo>
                    <a:pt x="885510" y="695787"/>
                  </a:lnTo>
                  <a:lnTo>
                    <a:pt x="905351" y="654599"/>
                  </a:lnTo>
                  <a:lnTo>
                    <a:pt x="921196" y="611308"/>
                  </a:lnTo>
                  <a:lnTo>
                    <a:pt x="932806" y="566151"/>
                  </a:lnTo>
                  <a:lnTo>
                    <a:pt x="939947" y="519366"/>
                  </a:lnTo>
                  <a:lnTo>
                    <a:pt x="942379" y="471189"/>
                  </a:lnTo>
                  <a:lnTo>
                    <a:pt x="939947" y="423013"/>
                  </a:lnTo>
                  <a:lnTo>
                    <a:pt x="932806" y="376228"/>
                  </a:lnTo>
                  <a:lnTo>
                    <a:pt x="921196" y="331071"/>
                  </a:lnTo>
                  <a:lnTo>
                    <a:pt x="905351" y="287780"/>
                  </a:lnTo>
                  <a:lnTo>
                    <a:pt x="885510" y="246591"/>
                  </a:lnTo>
                  <a:lnTo>
                    <a:pt x="861908" y="207742"/>
                  </a:lnTo>
                  <a:lnTo>
                    <a:pt x="834783" y="171468"/>
                  </a:lnTo>
                  <a:lnTo>
                    <a:pt x="804372" y="138007"/>
                  </a:lnTo>
                  <a:lnTo>
                    <a:pt x="770911" y="107596"/>
                  </a:lnTo>
                  <a:lnTo>
                    <a:pt x="734637" y="80471"/>
                  </a:lnTo>
                  <a:lnTo>
                    <a:pt x="695787" y="56869"/>
                  </a:lnTo>
                  <a:lnTo>
                    <a:pt x="654599" y="37028"/>
                  </a:lnTo>
                  <a:lnTo>
                    <a:pt x="611308" y="21183"/>
                  </a:lnTo>
                  <a:lnTo>
                    <a:pt x="566151" y="9572"/>
                  </a:lnTo>
                  <a:lnTo>
                    <a:pt x="519366" y="2432"/>
                  </a:lnTo>
                  <a:lnTo>
                    <a:pt x="471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56475" y="2699750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942379" y="471189"/>
                  </a:moveTo>
                  <a:lnTo>
                    <a:pt x="939947" y="519366"/>
                  </a:lnTo>
                  <a:lnTo>
                    <a:pt x="932806" y="566151"/>
                  </a:lnTo>
                  <a:lnTo>
                    <a:pt x="921196" y="611308"/>
                  </a:lnTo>
                  <a:lnTo>
                    <a:pt x="905351" y="654599"/>
                  </a:lnTo>
                  <a:lnTo>
                    <a:pt x="885510" y="695787"/>
                  </a:lnTo>
                  <a:lnTo>
                    <a:pt x="861908" y="734637"/>
                  </a:lnTo>
                  <a:lnTo>
                    <a:pt x="834783" y="770911"/>
                  </a:lnTo>
                  <a:lnTo>
                    <a:pt x="804372" y="804372"/>
                  </a:lnTo>
                  <a:lnTo>
                    <a:pt x="770911" y="834783"/>
                  </a:lnTo>
                  <a:lnTo>
                    <a:pt x="734637" y="861908"/>
                  </a:lnTo>
                  <a:lnTo>
                    <a:pt x="695787" y="885510"/>
                  </a:lnTo>
                  <a:lnTo>
                    <a:pt x="654599" y="905351"/>
                  </a:lnTo>
                  <a:lnTo>
                    <a:pt x="611308" y="921196"/>
                  </a:lnTo>
                  <a:lnTo>
                    <a:pt x="566151" y="932806"/>
                  </a:lnTo>
                  <a:lnTo>
                    <a:pt x="519366" y="939947"/>
                  </a:lnTo>
                  <a:lnTo>
                    <a:pt x="471189" y="942379"/>
                  </a:lnTo>
                  <a:lnTo>
                    <a:pt x="423013" y="939947"/>
                  </a:lnTo>
                  <a:lnTo>
                    <a:pt x="376228" y="932806"/>
                  </a:lnTo>
                  <a:lnTo>
                    <a:pt x="331071" y="921196"/>
                  </a:lnTo>
                  <a:lnTo>
                    <a:pt x="287780" y="905351"/>
                  </a:lnTo>
                  <a:lnTo>
                    <a:pt x="246591" y="885510"/>
                  </a:lnTo>
                  <a:lnTo>
                    <a:pt x="207742" y="861908"/>
                  </a:lnTo>
                  <a:lnTo>
                    <a:pt x="171468" y="834783"/>
                  </a:lnTo>
                  <a:lnTo>
                    <a:pt x="138007" y="804372"/>
                  </a:lnTo>
                  <a:lnTo>
                    <a:pt x="107596" y="770911"/>
                  </a:lnTo>
                  <a:lnTo>
                    <a:pt x="80471" y="734637"/>
                  </a:lnTo>
                  <a:lnTo>
                    <a:pt x="56869" y="695787"/>
                  </a:lnTo>
                  <a:lnTo>
                    <a:pt x="37028" y="654599"/>
                  </a:lnTo>
                  <a:lnTo>
                    <a:pt x="21183" y="611308"/>
                  </a:lnTo>
                  <a:lnTo>
                    <a:pt x="9572" y="566151"/>
                  </a:lnTo>
                  <a:lnTo>
                    <a:pt x="2432" y="519366"/>
                  </a:lnTo>
                  <a:lnTo>
                    <a:pt x="0" y="471189"/>
                  </a:lnTo>
                  <a:lnTo>
                    <a:pt x="2432" y="423013"/>
                  </a:lnTo>
                  <a:lnTo>
                    <a:pt x="9572" y="376228"/>
                  </a:lnTo>
                  <a:lnTo>
                    <a:pt x="21183" y="331071"/>
                  </a:lnTo>
                  <a:lnTo>
                    <a:pt x="37028" y="287780"/>
                  </a:lnTo>
                  <a:lnTo>
                    <a:pt x="56869" y="246591"/>
                  </a:lnTo>
                  <a:lnTo>
                    <a:pt x="80471" y="207742"/>
                  </a:lnTo>
                  <a:lnTo>
                    <a:pt x="107596" y="171468"/>
                  </a:lnTo>
                  <a:lnTo>
                    <a:pt x="138007" y="138007"/>
                  </a:lnTo>
                  <a:lnTo>
                    <a:pt x="171468" y="107596"/>
                  </a:lnTo>
                  <a:lnTo>
                    <a:pt x="207742" y="80471"/>
                  </a:lnTo>
                  <a:lnTo>
                    <a:pt x="246591" y="56869"/>
                  </a:lnTo>
                  <a:lnTo>
                    <a:pt x="287780" y="37028"/>
                  </a:lnTo>
                  <a:lnTo>
                    <a:pt x="331071" y="21183"/>
                  </a:lnTo>
                  <a:lnTo>
                    <a:pt x="376228" y="9572"/>
                  </a:lnTo>
                  <a:lnTo>
                    <a:pt x="423013" y="2432"/>
                  </a:lnTo>
                  <a:lnTo>
                    <a:pt x="471189" y="0"/>
                  </a:lnTo>
                  <a:lnTo>
                    <a:pt x="519366" y="2432"/>
                  </a:lnTo>
                  <a:lnTo>
                    <a:pt x="566151" y="9572"/>
                  </a:lnTo>
                  <a:lnTo>
                    <a:pt x="611308" y="21183"/>
                  </a:lnTo>
                  <a:lnTo>
                    <a:pt x="654599" y="37028"/>
                  </a:lnTo>
                  <a:lnTo>
                    <a:pt x="695787" y="56869"/>
                  </a:lnTo>
                  <a:lnTo>
                    <a:pt x="734637" y="80471"/>
                  </a:lnTo>
                  <a:lnTo>
                    <a:pt x="770911" y="107596"/>
                  </a:lnTo>
                  <a:lnTo>
                    <a:pt x="804372" y="138007"/>
                  </a:lnTo>
                  <a:lnTo>
                    <a:pt x="834783" y="171468"/>
                  </a:lnTo>
                  <a:lnTo>
                    <a:pt x="861908" y="207742"/>
                  </a:lnTo>
                  <a:lnTo>
                    <a:pt x="885510" y="246591"/>
                  </a:lnTo>
                  <a:lnTo>
                    <a:pt x="905351" y="287780"/>
                  </a:lnTo>
                  <a:lnTo>
                    <a:pt x="921196" y="331071"/>
                  </a:lnTo>
                  <a:lnTo>
                    <a:pt x="932806" y="376228"/>
                  </a:lnTo>
                  <a:lnTo>
                    <a:pt x="939947" y="423013"/>
                  </a:lnTo>
                  <a:lnTo>
                    <a:pt x="942379" y="471189"/>
                  </a:lnTo>
                  <a:close/>
                </a:path>
              </a:pathLst>
            </a:custGeom>
            <a:ln w="10470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18506" y="3168228"/>
              <a:ext cx="83096" cy="2261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39716" y="2876079"/>
              <a:ext cx="565785" cy="584835"/>
            </a:xfrm>
            <a:custGeom>
              <a:avLst/>
              <a:gdLst/>
              <a:ahLst/>
              <a:cxnLst/>
              <a:rect l="l" t="t" r="r" b="b"/>
              <a:pathLst>
                <a:path w="565785" h="584835">
                  <a:moveTo>
                    <a:pt x="341759" y="75400"/>
                  </a:moveTo>
                  <a:lnTo>
                    <a:pt x="47118" y="75400"/>
                  </a:lnTo>
                  <a:lnTo>
                    <a:pt x="36013" y="78317"/>
                  </a:lnTo>
                  <a:lnTo>
                    <a:pt x="27038" y="86320"/>
                  </a:lnTo>
                  <a:lnTo>
                    <a:pt x="21035" y="98287"/>
                  </a:lnTo>
                  <a:lnTo>
                    <a:pt x="18847" y="113096"/>
                  </a:lnTo>
                  <a:lnTo>
                    <a:pt x="20761" y="126985"/>
                  </a:lnTo>
                  <a:lnTo>
                    <a:pt x="26047" y="138468"/>
                  </a:lnTo>
                  <a:lnTo>
                    <a:pt x="34021" y="146631"/>
                  </a:lnTo>
                  <a:lnTo>
                    <a:pt x="43998" y="150560"/>
                  </a:lnTo>
                  <a:lnTo>
                    <a:pt x="1400" y="294786"/>
                  </a:lnTo>
                  <a:lnTo>
                    <a:pt x="471" y="298514"/>
                  </a:lnTo>
                  <a:lnTo>
                    <a:pt x="91" y="301613"/>
                  </a:lnTo>
                  <a:lnTo>
                    <a:pt x="0" y="580055"/>
                  </a:lnTo>
                  <a:lnTo>
                    <a:pt x="4219" y="584285"/>
                  </a:lnTo>
                  <a:lnTo>
                    <a:pt x="438698" y="584285"/>
                  </a:lnTo>
                  <a:lnTo>
                    <a:pt x="442918" y="580055"/>
                  </a:lnTo>
                  <a:lnTo>
                    <a:pt x="442918" y="565427"/>
                  </a:lnTo>
                  <a:lnTo>
                    <a:pt x="18847" y="565427"/>
                  </a:lnTo>
                  <a:lnTo>
                    <a:pt x="18847" y="303959"/>
                  </a:lnTo>
                  <a:lnTo>
                    <a:pt x="19144" y="301613"/>
                  </a:lnTo>
                  <a:lnTo>
                    <a:pt x="19643" y="299530"/>
                  </a:lnTo>
                  <a:lnTo>
                    <a:pt x="63589" y="150791"/>
                  </a:lnTo>
                  <a:lnTo>
                    <a:pt x="286619" y="150791"/>
                  </a:lnTo>
                  <a:lnTo>
                    <a:pt x="305477" y="131933"/>
                  </a:lnTo>
                  <a:lnTo>
                    <a:pt x="43276" y="131933"/>
                  </a:lnTo>
                  <a:lnTo>
                    <a:pt x="37695" y="124593"/>
                  </a:lnTo>
                  <a:lnTo>
                    <a:pt x="37695" y="101578"/>
                  </a:lnTo>
                  <a:lnTo>
                    <a:pt x="43276" y="94237"/>
                  </a:lnTo>
                  <a:lnTo>
                    <a:pt x="343172" y="94237"/>
                  </a:lnTo>
                  <a:lnTo>
                    <a:pt x="349601" y="87808"/>
                  </a:lnTo>
                  <a:lnTo>
                    <a:pt x="349601" y="81840"/>
                  </a:lnTo>
                  <a:lnTo>
                    <a:pt x="344157" y="76385"/>
                  </a:lnTo>
                  <a:lnTo>
                    <a:pt x="341759" y="75400"/>
                  </a:lnTo>
                  <a:close/>
                </a:path>
                <a:path w="565785" h="584835">
                  <a:moveTo>
                    <a:pt x="404471" y="169502"/>
                  </a:moveTo>
                  <a:lnTo>
                    <a:pt x="368229" y="169502"/>
                  </a:lnTo>
                  <a:lnTo>
                    <a:pt x="331235" y="294786"/>
                  </a:lnTo>
                  <a:lnTo>
                    <a:pt x="330306" y="298514"/>
                  </a:lnTo>
                  <a:lnTo>
                    <a:pt x="329924" y="301613"/>
                  </a:lnTo>
                  <a:lnTo>
                    <a:pt x="329832" y="565427"/>
                  </a:lnTo>
                  <a:lnTo>
                    <a:pt x="362009" y="565427"/>
                  </a:lnTo>
                  <a:lnTo>
                    <a:pt x="375328" y="552108"/>
                  </a:lnTo>
                  <a:lnTo>
                    <a:pt x="348680" y="552108"/>
                  </a:lnTo>
                  <a:lnTo>
                    <a:pt x="348680" y="303959"/>
                  </a:lnTo>
                  <a:lnTo>
                    <a:pt x="348977" y="301613"/>
                  </a:lnTo>
                  <a:lnTo>
                    <a:pt x="349476" y="299530"/>
                  </a:lnTo>
                  <a:lnTo>
                    <a:pt x="386344" y="174685"/>
                  </a:lnTo>
                  <a:lnTo>
                    <a:pt x="405995" y="174685"/>
                  </a:lnTo>
                  <a:lnTo>
                    <a:pt x="404471" y="169502"/>
                  </a:lnTo>
                  <a:close/>
                </a:path>
                <a:path w="565785" h="584835">
                  <a:moveTo>
                    <a:pt x="413024" y="541062"/>
                  </a:moveTo>
                  <a:lnTo>
                    <a:pt x="386375" y="541062"/>
                  </a:lnTo>
                  <a:lnTo>
                    <a:pt x="410741" y="565427"/>
                  </a:lnTo>
                  <a:lnTo>
                    <a:pt x="442918" y="565427"/>
                  </a:lnTo>
                  <a:lnTo>
                    <a:pt x="442918" y="552108"/>
                  </a:lnTo>
                  <a:lnTo>
                    <a:pt x="424070" y="552108"/>
                  </a:lnTo>
                  <a:lnTo>
                    <a:pt x="413024" y="541062"/>
                  </a:lnTo>
                  <a:close/>
                </a:path>
                <a:path w="565785" h="584835">
                  <a:moveTo>
                    <a:pt x="391579" y="310995"/>
                  </a:moveTo>
                  <a:lnTo>
                    <a:pt x="381171" y="310995"/>
                  </a:lnTo>
                  <a:lnTo>
                    <a:pt x="376951" y="315205"/>
                  </a:lnTo>
                  <a:lnTo>
                    <a:pt x="376951" y="523837"/>
                  </a:lnTo>
                  <a:lnTo>
                    <a:pt x="348680" y="552108"/>
                  </a:lnTo>
                  <a:lnTo>
                    <a:pt x="375328" y="552108"/>
                  </a:lnTo>
                  <a:lnTo>
                    <a:pt x="386375" y="541062"/>
                  </a:lnTo>
                  <a:lnTo>
                    <a:pt x="413024" y="541062"/>
                  </a:lnTo>
                  <a:lnTo>
                    <a:pt x="395799" y="523837"/>
                  </a:lnTo>
                  <a:lnTo>
                    <a:pt x="395799" y="315205"/>
                  </a:lnTo>
                  <a:lnTo>
                    <a:pt x="391579" y="310995"/>
                  </a:lnTo>
                  <a:close/>
                </a:path>
                <a:path w="565785" h="584835">
                  <a:moveTo>
                    <a:pt x="405995" y="174685"/>
                  </a:moveTo>
                  <a:lnTo>
                    <a:pt x="386344" y="174685"/>
                  </a:lnTo>
                  <a:lnTo>
                    <a:pt x="423683" y="301613"/>
                  </a:lnTo>
                  <a:lnTo>
                    <a:pt x="424022" y="303959"/>
                  </a:lnTo>
                  <a:lnTo>
                    <a:pt x="424070" y="552108"/>
                  </a:lnTo>
                  <a:lnTo>
                    <a:pt x="442918" y="552108"/>
                  </a:lnTo>
                  <a:lnTo>
                    <a:pt x="442806" y="301718"/>
                  </a:lnTo>
                  <a:lnTo>
                    <a:pt x="442269" y="298011"/>
                  </a:lnTo>
                  <a:lnTo>
                    <a:pt x="405995" y="174685"/>
                  </a:lnTo>
                  <a:close/>
                </a:path>
                <a:path w="565785" h="584835">
                  <a:moveTo>
                    <a:pt x="286619" y="150791"/>
                  </a:moveTo>
                  <a:lnTo>
                    <a:pt x="261761" y="150791"/>
                  </a:lnTo>
                  <a:lnTo>
                    <a:pt x="256339" y="166357"/>
                  </a:lnTo>
                  <a:lnTo>
                    <a:pt x="276347" y="207658"/>
                  </a:lnTo>
                  <a:lnTo>
                    <a:pt x="300064" y="213371"/>
                  </a:lnTo>
                  <a:lnTo>
                    <a:pt x="312004" y="210834"/>
                  </a:lnTo>
                  <a:lnTo>
                    <a:pt x="322901" y="204768"/>
                  </a:lnTo>
                  <a:lnTo>
                    <a:pt x="336102" y="194498"/>
                  </a:lnTo>
                  <a:lnTo>
                    <a:pt x="294614" y="194498"/>
                  </a:lnTo>
                  <a:lnTo>
                    <a:pt x="286362" y="191800"/>
                  </a:lnTo>
                  <a:lnTo>
                    <a:pt x="279541" y="185941"/>
                  </a:lnTo>
                  <a:lnTo>
                    <a:pt x="275731" y="178591"/>
                  </a:lnTo>
                  <a:lnTo>
                    <a:pt x="274807" y="170616"/>
                  </a:lnTo>
                  <a:lnTo>
                    <a:pt x="276715" y="162819"/>
                  </a:lnTo>
                  <a:lnTo>
                    <a:pt x="281405" y="156005"/>
                  </a:lnTo>
                  <a:lnTo>
                    <a:pt x="286619" y="150791"/>
                  </a:lnTo>
                  <a:close/>
                </a:path>
                <a:path w="565785" h="584835">
                  <a:moveTo>
                    <a:pt x="490037" y="37695"/>
                  </a:moveTo>
                  <a:lnTo>
                    <a:pt x="471189" y="37695"/>
                  </a:lnTo>
                  <a:lnTo>
                    <a:pt x="471189" y="94237"/>
                  </a:lnTo>
                  <a:lnTo>
                    <a:pt x="440237" y="94248"/>
                  </a:lnTo>
                  <a:lnTo>
                    <a:pt x="433505" y="100981"/>
                  </a:lnTo>
                  <a:lnTo>
                    <a:pt x="433494" y="109284"/>
                  </a:lnTo>
                  <a:lnTo>
                    <a:pt x="430964" y="121762"/>
                  </a:lnTo>
                  <a:lnTo>
                    <a:pt x="424090" y="131952"/>
                  </a:lnTo>
                  <a:lnTo>
                    <a:pt x="413900" y="138826"/>
                  </a:lnTo>
                  <a:lnTo>
                    <a:pt x="401422" y="141356"/>
                  </a:lnTo>
                  <a:lnTo>
                    <a:pt x="375318" y="141367"/>
                  </a:lnTo>
                  <a:lnTo>
                    <a:pt x="372459" y="142351"/>
                  </a:lnTo>
                  <a:lnTo>
                    <a:pt x="311320" y="189899"/>
                  </a:lnTo>
                  <a:lnTo>
                    <a:pt x="303274" y="193906"/>
                  </a:lnTo>
                  <a:lnTo>
                    <a:pt x="294614" y="194498"/>
                  </a:lnTo>
                  <a:lnTo>
                    <a:pt x="336102" y="194498"/>
                  </a:lnTo>
                  <a:lnTo>
                    <a:pt x="368229" y="169502"/>
                  </a:lnTo>
                  <a:lnTo>
                    <a:pt x="404471" y="169502"/>
                  </a:lnTo>
                  <a:lnTo>
                    <a:pt x="401736" y="160204"/>
                  </a:lnTo>
                  <a:lnTo>
                    <a:pt x="420523" y="156476"/>
                  </a:lnTo>
                  <a:lnTo>
                    <a:pt x="436155" y="146486"/>
                  </a:lnTo>
                  <a:lnTo>
                    <a:pt x="447195" y="131578"/>
                  </a:lnTo>
                  <a:lnTo>
                    <a:pt x="452206" y="113096"/>
                  </a:lnTo>
                  <a:lnTo>
                    <a:pt x="490037" y="113096"/>
                  </a:lnTo>
                  <a:lnTo>
                    <a:pt x="490037" y="37695"/>
                  </a:lnTo>
                  <a:close/>
                </a:path>
                <a:path w="565785" h="584835">
                  <a:moveTo>
                    <a:pt x="490037" y="113096"/>
                  </a:moveTo>
                  <a:lnTo>
                    <a:pt x="471189" y="113096"/>
                  </a:lnTo>
                  <a:lnTo>
                    <a:pt x="471189" y="137137"/>
                  </a:lnTo>
                  <a:lnTo>
                    <a:pt x="475409" y="141356"/>
                  </a:lnTo>
                  <a:lnTo>
                    <a:pt x="561208" y="141356"/>
                  </a:lnTo>
                  <a:lnTo>
                    <a:pt x="565427" y="137137"/>
                  </a:lnTo>
                  <a:lnTo>
                    <a:pt x="565427" y="122519"/>
                  </a:lnTo>
                  <a:lnTo>
                    <a:pt x="490037" y="122519"/>
                  </a:lnTo>
                  <a:lnTo>
                    <a:pt x="490037" y="113096"/>
                  </a:lnTo>
                  <a:close/>
                </a:path>
                <a:path w="565785" h="584835">
                  <a:moveTo>
                    <a:pt x="343172" y="94237"/>
                  </a:moveTo>
                  <a:lnTo>
                    <a:pt x="316492" y="94248"/>
                  </a:lnTo>
                  <a:lnTo>
                    <a:pt x="278808" y="131933"/>
                  </a:lnTo>
                  <a:lnTo>
                    <a:pt x="305477" y="131933"/>
                  </a:lnTo>
                  <a:lnTo>
                    <a:pt x="343172" y="94237"/>
                  </a:lnTo>
                  <a:close/>
                </a:path>
                <a:path w="565785" h="584835">
                  <a:moveTo>
                    <a:pt x="561208" y="0"/>
                  </a:moveTo>
                  <a:lnTo>
                    <a:pt x="475409" y="0"/>
                  </a:lnTo>
                  <a:lnTo>
                    <a:pt x="471189" y="4230"/>
                  </a:lnTo>
                  <a:lnTo>
                    <a:pt x="471189" y="18858"/>
                  </a:lnTo>
                  <a:lnTo>
                    <a:pt x="546580" y="18858"/>
                  </a:lnTo>
                  <a:lnTo>
                    <a:pt x="546580" y="122519"/>
                  </a:lnTo>
                  <a:lnTo>
                    <a:pt x="565427" y="122519"/>
                  </a:lnTo>
                  <a:lnTo>
                    <a:pt x="565427" y="4230"/>
                  </a:lnTo>
                  <a:lnTo>
                    <a:pt x="561208" y="0"/>
                  </a:lnTo>
                  <a:close/>
                </a:path>
                <a:path w="565785" h="584835">
                  <a:moveTo>
                    <a:pt x="490037" y="18858"/>
                  </a:moveTo>
                  <a:lnTo>
                    <a:pt x="265929" y="18858"/>
                  </a:lnTo>
                  <a:lnTo>
                    <a:pt x="257541" y="20994"/>
                  </a:lnTo>
                  <a:lnTo>
                    <a:pt x="157796" y="75400"/>
                  </a:lnTo>
                  <a:lnTo>
                    <a:pt x="197166" y="75400"/>
                  </a:lnTo>
                  <a:lnTo>
                    <a:pt x="263803" y="39045"/>
                  </a:lnTo>
                  <a:lnTo>
                    <a:pt x="269080" y="37705"/>
                  </a:lnTo>
                  <a:lnTo>
                    <a:pt x="490037" y="37695"/>
                  </a:lnTo>
                  <a:lnTo>
                    <a:pt x="490037" y="18858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515106" y="3168228"/>
              <a:ext cx="94237" cy="2261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1780050" y="5891621"/>
            <a:ext cx="7936931" cy="14135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2251240" y="4408242"/>
            <a:ext cx="953135" cy="953135"/>
            <a:chOff x="2251240" y="4408242"/>
            <a:chExt cx="953135" cy="953135"/>
          </a:xfrm>
        </p:grpSpPr>
        <p:sp>
          <p:nvSpPr>
            <p:cNvPr id="20" name="object 20"/>
            <p:cNvSpPr/>
            <p:nvPr/>
          </p:nvSpPr>
          <p:spPr>
            <a:xfrm>
              <a:off x="2256475" y="4413478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471189" y="0"/>
                  </a:moveTo>
                  <a:lnTo>
                    <a:pt x="423013" y="2432"/>
                  </a:lnTo>
                  <a:lnTo>
                    <a:pt x="376228" y="9572"/>
                  </a:lnTo>
                  <a:lnTo>
                    <a:pt x="331071" y="21183"/>
                  </a:lnTo>
                  <a:lnTo>
                    <a:pt x="287780" y="37028"/>
                  </a:lnTo>
                  <a:lnTo>
                    <a:pt x="246591" y="56869"/>
                  </a:lnTo>
                  <a:lnTo>
                    <a:pt x="207742" y="80471"/>
                  </a:lnTo>
                  <a:lnTo>
                    <a:pt x="171468" y="107596"/>
                  </a:lnTo>
                  <a:lnTo>
                    <a:pt x="138007" y="138007"/>
                  </a:lnTo>
                  <a:lnTo>
                    <a:pt x="107596" y="171468"/>
                  </a:lnTo>
                  <a:lnTo>
                    <a:pt x="80471" y="207742"/>
                  </a:lnTo>
                  <a:lnTo>
                    <a:pt x="56869" y="246591"/>
                  </a:lnTo>
                  <a:lnTo>
                    <a:pt x="37028" y="287780"/>
                  </a:lnTo>
                  <a:lnTo>
                    <a:pt x="21183" y="331071"/>
                  </a:lnTo>
                  <a:lnTo>
                    <a:pt x="9572" y="376228"/>
                  </a:lnTo>
                  <a:lnTo>
                    <a:pt x="2432" y="423013"/>
                  </a:lnTo>
                  <a:lnTo>
                    <a:pt x="0" y="471189"/>
                  </a:lnTo>
                  <a:lnTo>
                    <a:pt x="2432" y="519366"/>
                  </a:lnTo>
                  <a:lnTo>
                    <a:pt x="9572" y="566151"/>
                  </a:lnTo>
                  <a:lnTo>
                    <a:pt x="21183" y="611308"/>
                  </a:lnTo>
                  <a:lnTo>
                    <a:pt x="37028" y="654599"/>
                  </a:lnTo>
                  <a:lnTo>
                    <a:pt x="56869" y="695787"/>
                  </a:lnTo>
                  <a:lnTo>
                    <a:pt x="80471" y="734637"/>
                  </a:lnTo>
                  <a:lnTo>
                    <a:pt x="107596" y="770911"/>
                  </a:lnTo>
                  <a:lnTo>
                    <a:pt x="138007" y="804372"/>
                  </a:lnTo>
                  <a:lnTo>
                    <a:pt x="171468" y="834783"/>
                  </a:lnTo>
                  <a:lnTo>
                    <a:pt x="207742" y="861908"/>
                  </a:lnTo>
                  <a:lnTo>
                    <a:pt x="246591" y="885510"/>
                  </a:lnTo>
                  <a:lnTo>
                    <a:pt x="287780" y="905351"/>
                  </a:lnTo>
                  <a:lnTo>
                    <a:pt x="331071" y="921196"/>
                  </a:lnTo>
                  <a:lnTo>
                    <a:pt x="376228" y="932806"/>
                  </a:lnTo>
                  <a:lnTo>
                    <a:pt x="423013" y="939947"/>
                  </a:lnTo>
                  <a:lnTo>
                    <a:pt x="471189" y="942379"/>
                  </a:lnTo>
                  <a:lnTo>
                    <a:pt x="519366" y="939947"/>
                  </a:lnTo>
                  <a:lnTo>
                    <a:pt x="566151" y="932806"/>
                  </a:lnTo>
                  <a:lnTo>
                    <a:pt x="611308" y="921196"/>
                  </a:lnTo>
                  <a:lnTo>
                    <a:pt x="654599" y="905351"/>
                  </a:lnTo>
                  <a:lnTo>
                    <a:pt x="695787" y="885510"/>
                  </a:lnTo>
                  <a:lnTo>
                    <a:pt x="734637" y="861908"/>
                  </a:lnTo>
                  <a:lnTo>
                    <a:pt x="770911" y="834783"/>
                  </a:lnTo>
                  <a:lnTo>
                    <a:pt x="804372" y="804372"/>
                  </a:lnTo>
                  <a:lnTo>
                    <a:pt x="834783" y="770911"/>
                  </a:lnTo>
                  <a:lnTo>
                    <a:pt x="861908" y="734637"/>
                  </a:lnTo>
                  <a:lnTo>
                    <a:pt x="885510" y="695787"/>
                  </a:lnTo>
                  <a:lnTo>
                    <a:pt x="905351" y="654599"/>
                  </a:lnTo>
                  <a:lnTo>
                    <a:pt x="921196" y="611308"/>
                  </a:lnTo>
                  <a:lnTo>
                    <a:pt x="932806" y="566151"/>
                  </a:lnTo>
                  <a:lnTo>
                    <a:pt x="939947" y="519366"/>
                  </a:lnTo>
                  <a:lnTo>
                    <a:pt x="942379" y="471189"/>
                  </a:lnTo>
                  <a:lnTo>
                    <a:pt x="939947" y="423013"/>
                  </a:lnTo>
                  <a:lnTo>
                    <a:pt x="932806" y="376228"/>
                  </a:lnTo>
                  <a:lnTo>
                    <a:pt x="921196" y="331071"/>
                  </a:lnTo>
                  <a:lnTo>
                    <a:pt x="905351" y="287780"/>
                  </a:lnTo>
                  <a:lnTo>
                    <a:pt x="885510" y="246591"/>
                  </a:lnTo>
                  <a:lnTo>
                    <a:pt x="861908" y="207742"/>
                  </a:lnTo>
                  <a:lnTo>
                    <a:pt x="834783" y="171468"/>
                  </a:lnTo>
                  <a:lnTo>
                    <a:pt x="804372" y="138007"/>
                  </a:lnTo>
                  <a:lnTo>
                    <a:pt x="770911" y="107596"/>
                  </a:lnTo>
                  <a:lnTo>
                    <a:pt x="734637" y="80471"/>
                  </a:lnTo>
                  <a:lnTo>
                    <a:pt x="695787" y="56869"/>
                  </a:lnTo>
                  <a:lnTo>
                    <a:pt x="654599" y="37028"/>
                  </a:lnTo>
                  <a:lnTo>
                    <a:pt x="611308" y="21183"/>
                  </a:lnTo>
                  <a:lnTo>
                    <a:pt x="566151" y="9572"/>
                  </a:lnTo>
                  <a:lnTo>
                    <a:pt x="519366" y="2432"/>
                  </a:lnTo>
                  <a:lnTo>
                    <a:pt x="471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56475" y="4413478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942379" y="471189"/>
                  </a:moveTo>
                  <a:lnTo>
                    <a:pt x="939947" y="519366"/>
                  </a:lnTo>
                  <a:lnTo>
                    <a:pt x="932806" y="566151"/>
                  </a:lnTo>
                  <a:lnTo>
                    <a:pt x="921196" y="611308"/>
                  </a:lnTo>
                  <a:lnTo>
                    <a:pt x="905351" y="654599"/>
                  </a:lnTo>
                  <a:lnTo>
                    <a:pt x="885510" y="695787"/>
                  </a:lnTo>
                  <a:lnTo>
                    <a:pt x="861908" y="734637"/>
                  </a:lnTo>
                  <a:lnTo>
                    <a:pt x="834783" y="770911"/>
                  </a:lnTo>
                  <a:lnTo>
                    <a:pt x="804372" y="804372"/>
                  </a:lnTo>
                  <a:lnTo>
                    <a:pt x="770911" y="834783"/>
                  </a:lnTo>
                  <a:lnTo>
                    <a:pt x="734637" y="861908"/>
                  </a:lnTo>
                  <a:lnTo>
                    <a:pt x="695787" y="885510"/>
                  </a:lnTo>
                  <a:lnTo>
                    <a:pt x="654599" y="905351"/>
                  </a:lnTo>
                  <a:lnTo>
                    <a:pt x="611308" y="921196"/>
                  </a:lnTo>
                  <a:lnTo>
                    <a:pt x="566151" y="932806"/>
                  </a:lnTo>
                  <a:lnTo>
                    <a:pt x="519366" y="939947"/>
                  </a:lnTo>
                  <a:lnTo>
                    <a:pt x="471189" y="942379"/>
                  </a:lnTo>
                  <a:lnTo>
                    <a:pt x="423013" y="939947"/>
                  </a:lnTo>
                  <a:lnTo>
                    <a:pt x="376228" y="932806"/>
                  </a:lnTo>
                  <a:lnTo>
                    <a:pt x="331071" y="921196"/>
                  </a:lnTo>
                  <a:lnTo>
                    <a:pt x="287780" y="905351"/>
                  </a:lnTo>
                  <a:lnTo>
                    <a:pt x="246591" y="885510"/>
                  </a:lnTo>
                  <a:lnTo>
                    <a:pt x="207742" y="861908"/>
                  </a:lnTo>
                  <a:lnTo>
                    <a:pt x="171468" y="834783"/>
                  </a:lnTo>
                  <a:lnTo>
                    <a:pt x="138007" y="804372"/>
                  </a:lnTo>
                  <a:lnTo>
                    <a:pt x="107596" y="770911"/>
                  </a:lnTo>
                  <a:lnTo>
                    <a:pt x="80471" y="734637"/>
                  </a:lnTo>
                  <a:lnTo>
                    <a:pt x="56869" y="695787"/>
                  </a:lnTo>
                  <a:lnTo>
                    <a:pt x="37028" y="654599"/>
                  </a:lnTo>
                  <a:lnTo>
                    <a:pt x="21183" y="611308"/>
                  </a:lnTo>
                  <a:lnTo>
                    <a:pt x="9572" y="566151"/>
                  </a:lnTo>
                  <a:lnTo>
                    <a:pt x="2432" y="519366"/>
                  </a:lnTo>
                  <a:lnTo>
                    <a:pt x="0" y="471189"/>
                  </a:lnTo>
                  <a:lnTo>
                    <a:pt x="2432" y="423013"/>
                  </a:lnTo>
                  <a:lnTo>
                    <a:pt x="9572" y="376228"/>
                  </a:lnTo>
                  <a:lnTo>
                    <a:pt x="21183" y="331071"/>
                  </a:lnTo>
                  <a:lnTo>
                    <a:pt x="37028" y="287780"/>
                  </a:lnTo>
                  <a:lnTo>
                    <a:pt x="56869" y="246591"/>
                  </a:lnTo>
                  <a:lnTo>
                    <a:pt x="80471" y="207742"/>
                  </a:lnTo>
                  <a:lnTo>
                    <a:pt x="107596" y="171468"/>
                  </a:lnTo>
                  <a:lnTo>
                    <a:pt x="138007" y="138007"/>
                  </a:lnTo>
                  <a:lnTo>
                    <a:pt x="171468" y="107596"/>
                  </a:lnTo>
                  <a:lnTo>
                    <a:pt x="207742" y="80471"/>
                  </a:lnTo>
                  <a:lnTo>
                    <a:pt x="246591" y="56869"/>
                  </a:lnTo>
                  <a:lnTo>
                    <a:pt x="287780" y="37028"/>
                  </a:lnTo>
                  <a:lnTo>
                    <a:pt x="331071" y="21183"/>
                  </a:lnTo>
                  <a:lnTo>
                    <a:pt x="376228" y="9572"/>
                  </a:lnTo>
                  <a:lnTo>
                    <a:pt x="423013" y="2432"/>
                  </a:lnTo>
                  <a:lnTo>
                    <a:pt x="471189" y="0"/>
                  </a:lnTo>
                  <a:lnTo>
                    <a:pt x="519366" y="2432"/>
                  </a:lnTo>
                  <a:lnTo>
                    <a:pt x="566151" y="9572"/>
                  </a:lnTo>
                  <a:lnTo>
                    <a:pt x="611308" y="21183"/>
                  </a:lnTo>
                  <a:lnTo>
                    <a:pt x="654599" y="37028"/>
                  </a:lnTo>
                  <a:lnTo>
                    <a:pt x="695787" y="56869"/>
                  </a:lnTo>
                  <a:lnTo>
                    <a:pt x="734637" y="80471"/>
                  </a:lnTo>
                  <a:lnTo>
                    <a:pt x="770911" y="107596"/>
                  </a:lnTo>
                  <a:lnTo>
                    <a:pt x="804372" y="138007"/>
                  </a:lnTo>
                  <a:lnTo>
                    <a:pt x="834783" y="171468"/>
                  </a:lnTo>
                  <a:lnTo>
                    <a:pt x="861908" y="207742"/>
                  </a:lnTo>
                  <a:lnTo>
                    <a:pt x="885510" y="246591"/>
                  </a:lnTo>
                  <a:lnTo>
                    <a:pt x="905351" y="287780"/>
                  </a:lnTo>
                  <a:lnTo>
                    <a:pt x="921196" y="331071"/>
                  </a:lnTo>
                  <a:lnTo>
                    <a:pt x="932806" y="376228"/>
                  </a:lnTo>
                  <a:lnTo>
                    <a:pt x="939947" y="423013"/>
                  </a:lnTo>
                  <a:lnTo>
                    <a:pt x="942379" y="471189"/>
                  </a:lnTo>
                  <a:close/>
                </a:path>
              </a:pathLst>
            </a:custGeom>
            <a:ln w="10470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359624" y="4727132"/>
              <a:ext cx="671830" cy="497840"/>
            </a:xfrm>
            <a:custGeom>
              <a:avLst/>
              <a:gdLst/>
              <a:ahLst/>
              <a:cxnLst/>
              <a:rect l="l" t="t" r="r" b="b"/>
              <a:pathLst>
                <a:path w="671830" h="497839">
                  <a:moveTo>
                    <a:pt x="219647" y="454660"/>
                  </a:moveTo>
                  <a:lnTo>
                    <a:pt x="197313" y="454660"/>
                  </a:lnTo>
                  <a:lnTo>
                    <a:pt x="204035" y="482600"/>
                  </a:lnTo>
                  <a:lnTo>
                    <a:pt x="206939" y="488950"/>
                  </a:lnTo>
                  <a:lnTo>
                    <a:pt x="211717" y="494030"/>
                  </a:lnTo>
                  <a:lnTo>
                    <a:pt x="217910" y="497840"/>
                  </a:lnTo>
                  <a:lnTo>
                    <a:pt x="540187" y="497840"/>
                  </a:lnTo>
                  <a:lnTo>
                    <a:pt x="546379" y="494030"/>
                  </a:lnTo>
                  <a:lnTo>
                    <a:pt x="551157" y="488950"/>
                  </a:lnTo>
                  <a:lnTo>
                    <a:pt x="554056" y="482600"/>
                  </a:lnTo>
                  <a:lnTo>
                    <a:pt x="555588" y="476250"/>
                  </a:lnTo>
                  <a:lnTo>
                    <a:pt x="225061" y="476250"/>
                  </a:lnTo>
                  <a:lnTo>
                    <a:pt x="219647" y="454660"/>
                  </a:lnTo>
                  <a:close/>
                </a:path>
                <a:path w="671830" h="497839">
                  <a:moveTo>
                    <a:pt x="560799" y="454660"/>
                  </a:moveTo>
                  <a:lnTo>
                    <a:pt x="538465" y="454660"/>
                  </a:lnTo>
                  <a:lnTo>
                    <a:pt x="533041" y="476250"/>
                  </a:lnTo>
                  <a:lnTo>
                    <a:pt x="555588" y="476250"/>
                  </a:lnTo>
                  <a:lnTo>
                    <a:pt x="560799" y="454660"/>
                  </a:lnTo>
                  <a:close/>
                </a:path>
                <a:path w="671830" h="497839">
                  <a:moveTo>
                    <a:pt x="563166" y="389890"/>
                  </a:moveTo>
                  <a:lnTo>
                    <a:pt x="194936" y="389890"/>
                  </a:lnTo>
                  <a:lnTo>
                    <a:pt x="186512" y="392430"/>
                  </a:lnTo>
                  <a:lnTo>
                    <a:pt x="179629" y="396240"/>
                  </a:lnTo>
                  <a:lnTo>
                    <a:pt x="174986" y="403860"/>
                  </a:lnTo>
                  <a:lnTo>
                    <a:pt x="173282" y="411480"/>
                  </a:lnTo>
                  <a:lnTo>
                    <a:pt x="173282" y="433070"/>
                  </a:lnTo>
                  <a:lnTo>
                    <a:pt x="174986" y="441960"/>
                  </a:lnTo>
                  <a:lnTo>
                    <a:pt x="179629" y="448310"/>
                  </a:lnTo>
                  <a:lnTo>
                    <a:pt x="186512" y="453390"/>
                  </a:lnTo>
                  <a:lnTo>
                    <a:pt x="194936" y="454660"/>
                  </a:lnTo>
                  <a:lnTo>
                    <a:pt x="563166" y="454660"/>
                  </a:lnTo>
                  <a:lnTo>
                    <a:pt x="571591" y="453390"/>
                  </a:lnTo>
                  <a:lnTo>
                    <a:pt x="578478" y="448310"/>
                  </a:lnTo>
                  <a:lnTo>
                    <a:pt x="583125" y="441960"/>
                  </a:lnTo>
                  <a:lnTo>
                    <a:pt x="584830" y="433070"/>
                  </a:lnTo>
                  <a:lnTo>
                    <a:pt x="194936" y="433070"/>
                  </a:lnTo>
                  <a:lnTo>
                    <a:pt x="194936" y="411480"/>
                  </a:lnTo>
                  <a:lnTo>
                    <a:pt x="584830" y="411480"/>
                  </a:lnTo>
                  <a:lnTo>
                    <a:pt x="583125" y="403860"/>
                  </a:lnTo>
                  <a:lnTo>
                    <a:pt x="578478" y="396240"/>
                  </a:lnTo>
                  <a:lnTo>
                    <a:pt x="571591" y="392430"/>
                  </a:lnTo>
                  <a:lnTo>
                    <a:pt x="563166" y="389890"/>
                  </a:lnTo>
                  <a:close/>
                </a:path>
                <a:path w="671830" h="497839">
                  <a:moveTo>
                    <a:pt x="584830" y="411480"/>
                  </a:moveTo>
                  <a:lnTo>
                    <a:pt x="563166" y="411480"/>
                  </a:lnTo>
                  <a:lnTo>
                    <a:pt x="563176" y="433070"/>
                  </a:lnTo>
                  <a:lnTo>
                    <a:pt x="584830" y="433070"/>
                  </a:lnTo>
                  <a:lnTo>
                    <a:pt x="584830" y="411480"/>
                  </a:lnTo>
                  <a:close/>
                </a:path>
                <a:path w="671830" h="497839">
                  <a:moveTo>
                    <a:pt x="75810" y="1270"/>
                  </a:moveTo>
                  <a:lnTo>
                    <a:pt x="10826" y="49530"/>
                  </a:lnTo>
                  <a:lnTo>
                    <a:pt x="0" y="76200"/>
                  </a:lnTo>
                  <a:lnTo>
                    <a:pt x="709" y="83820"/>
                  </a:lnTo>
                  <a:lnTo>
                    <a:pt x="2794" y="90170"/>
                  </a:lnTo>
                  <a:lnTo>
                    <a:pt x="6188" y="96520"/>
                  </a:lnTo>
                  <a:lnTo>
                    <a:pt x="10826" y="102870"/>
                  </a:lnTo>
                  <a:lnTo>
                    <a:pt x="27674" y="119380"/>
                  </a:lnTo>
                  <a:lnTo>
                    <a:pt x="15907" y="144780"/>
                  </a:lnTo>
                  <a:lnTo>
                    <a:pt x="7220" y="170180"/>
                  </a:lnTo>
                  <a:lnTo>
                    <a:pt x="1843" y="198120"/>
                  </a:lnTo>
                  <a:lnTo>
                    <a:pt x="0" y="227330"/>
                  </a:lnTo>
                  <a:lnTo>
                    <a:pt x="6202" y="280670"/>
                  </a:lnTo>
                  <a:lnTo>
                    <a:pt x="24120" y="328930"/>
                  </a:lnTo>
                  <a:lnTo>
                    <a:pt x="52721" y="373380"/>
                  </a:lnTo>
                  <a:lnTo>
                    <a:pt x="90971" y="410210"/>
                  </a:lnTo>
                  <a:lnTo>
                    <a:pt x="98489" y="415290"/>
                  </a:lnTo>
                  <a:lnTo>
                    <a:pt x="127607" y="386080"/>
                  </a:lnTo>
                  <a:lnTo>
                    <a:pt x="96604" y="386080"/>
                  </a:lnTo>
                  <a:lnTo>
                    <a:pt x="65028" y="354330"/>
                  </a:lnTo>
                  <a:lnTo>
                    <a:pt x="41471" y="314960"/>
                  </a:lnTo>
                  <a:lnTo>
                    <a:pt x="26743" y="273050"/>
                  </a:lnTo>
                  <a:lnTo>
                    <a:pt x="21653" y="227330"/>
                  </a:lnTo>
                  <a:lnTo>
                    <a:pt x="27098" y="180340"/>
                  </a:lnTo>
                  <a:lnTo>
                    <a:pt x="42600" y="137160"/>
                  </a:lnTo>
                  <a:lnTo>
                    <a:pt x="66107" y="100330"/>
                  </a:lnTo>
                  <a:lnTo>
                    <a:pt x="39297" y="100330"/>
                  </a:lnTo>
                  <a:lnTo>
                    <a:pt x="26145" y="86360"/>
                  </a:lnTo>
                  <a:lnTo>
                    <a:pt x="23245" y="83820"/>
                  </a:lnTo>
                  <a:lnTo>
                    <a:pt x="21653" y="80010"/>
                  </a:lnTo>
                  <a:lnTo>
                    <a:pt x="21653" y="72390"/>
                  </a:lnTo>
                  <a:lnTo>
                    <a:pt x="23245" y="68580"/>
                  </a:lnTo>
                  <a:lnTo>
                    <a:pt x="70751" y="20320"/>
                  </a:lnTo>
                  <a:lnTo>
                    <a:pt x="111031" y="20320"/>
                  </a:lnTo>
                  <a:lnTo>
                    <a:pt x="101965" y="11430"/>
                  </a:lnTo>
                  <a:lnTo>
                    <a:pt x="89866" y="3810"/>
                  </a:lnTo>
                  <a:lnTo>
                    <a:pt x="75810" y="1270"/>
                  </a:lnTo>
                  <a:close/>
                </a:path>
                <a:path w="671830" h="497839">
                  <a:moveTo>
                    <a:pt x="202583" y="334010"/>
                  </a:moveTo>
                  <a:lnTo>
                    <a:pt x="179512" y="334010"/>
                  </a:lnTo>
                  <a:lnTo>
                    <a:pt x="185183" y="349250"/>
                  </a:lnTo>
                  <a:lnTo>
                    <a:pt x="192575" y="364490"/>
                  </a:lnTo>
                  <a:lnTo>
                    <a:pt x="201632" y="377190"/>
                  </a:lnTo>
                  <a:lnTo>
                    <a:pt x="212297" y="389890"/>
                  </a:lnTo>
                  <a:lnTo>
                    <a:pt x="242746" y="389890"/>
                  </a:lnTo>
                  <a:lnTo>
                    <a:pt x="229898" y="377190"/>
                  </a:lnTo>
                  <a:lnTo>
                    <a:pt x="218389" y="364490"/>
                  </a:lnTo>
                  <a:lnTo>
                    <a:pt x="209077" y="349250"/>
                  </a:lnTo>
                  <a:lnTo>
                    <a:pt x="202583" y="334010"/>
                  </a:lnTo>
                  <a:close/>
                </a:path>
                <a:path w="671830" h="497839">
                  <a:moveTo>
                    <a:pt x="296179" y="346710"/>
                  </a:moveTo>
                  <a:lnTo>
                    <a:pt x="292409" y="346710"/>
                  </a:lnTo>
                  <a:lnTo>
                    <a:pt x="279779" y="349250"/>
                  </a:lnTo>
                  <a:lnTo>
                    <a:pt x="269449" y="356870"/>
                  </a:lnTo>
                  <a:lnTo>
                    <a:pt x="262477" y="367030"/>
                  </a:lnTo>
                  <a:lnTo>
                    <a:pt x="259918" y="379730"/>
                  </a:lnTo>
                  <a:lnTo>
                    <a:pt x="259918" y="383540"/>
                  </a:lnTo>
                  <a:lnTo>
                    <a:pt x="260704" y="387350"/>
                  </a:lnTo>
                  <a:lnTo>
                    <a:pt x="261908" y="389890"/>
                  </a:lnTo>
                  <a:lnTo>
                    <a:pt x="286441" y="389890"/>
                  </a:lnTo>
                  <a:lnTo>
                    <a:pt x="281583" y="384810"/>
                  </a:lnTo>
                  <a:lnTo>
                    <a:pt x="281583" y="373380"/>
                  </a:lnTo>
                  <a:lnTo>
                    <a:pt x="286441" y="368300"/>
                  </a:lnTo>
                  <a:lnTo>
                    <a:pt x="323857" y="368300"/>
                  </a:lnTo>
                  <a:lnTo>
                    <a:pt x="321770" y="363220"/>
                  </a:lnTo>
                  <a:lnTo>
                    <a:pt x="316796" y="358140"/>
                  </a:lnTo>
                  <a:lnTo>
                    <a:pt x="320513" y="351790"/>
                  </a:lnTo>
                  <a:lnTo>
                    <a:pt x="325853" y="347980"/>
                  </a:lnTo>
                  <a:lnTo>
                    <a:pt x="298011" y="347980"/>
                  </a:lnTo>
                  <a:lnTo>
                    <a:pt x="296179" y="346710"/>
                  </a:lnTo>
                  <a:close/>
                </a:path>
                <a:path w="671830" h="497839">
                  <a:moveTo>
                    <a:pt x="323857" y="368300"/>
                  </a:moveTo>
                  <a:lnTo>
                    <a:pt x="298378" y="368300"/>
                  </a:lnTo>
                  <a:lnTo>
                    <a:pt x="303247" y="373380"/>
                  </a:lnTo>
                  <a:lnTo>
                    <a:pt x="303247" y="384810"/>
                  </a:lnTo>
                  <a:lnTo>
                    <a:pt x="298378" y="389890"/>
                  </a:lnTo>
                  <a:lnTo>
                    <a:pt x="331518" y="389890"/>
                  </a:lnTo>
                  <a:lnTo>
                    <a:pt x="327497" y="388620"/>
                  </a:lnTo>
                  <a:lnTo>
                    <a:pt x="324021" y="386080"/>
                  </a:lnTo>
                  <a:lnTo>
                    <a:pt x="324555" y="384810"/>
                  </a:lnTo>
                  <a:lnTo>
                    <a:pt x="324901" y="382270"/>
                  </a:lnTo>
                  <a:lnTo>
                    <a:pt x="324901" y="370840"/>
                  </a:lnTo>
                  <a:lnTo>
                    <a:pt x="323857" y="368300"/>
                  </a:lnTo>
                  <a:close/>
                </a:path>
                <a:path w="671830" h="497839">
                  <a:moveTo>
                    <a:pt x="372267" y="346710"/>
                  </a:moveTo>
                  <a:lnTo>
                    <a:pt x="335738" y="346710"/>
                  </a:lnTo>
                  <a:lnTo>
                    <a:pt x="344157" y="347980"/>
                  </a:lnTo>
                  <a:lnTo>
                    <a:pt x="351041" y="353060"/>
                  </a:lnTo>
                  <a:lnTo>
                    <a:pt x="355687" y="360680"/>
                  </a:lnTo>
                  <a:lnTo>
                    <a:pt x="357392" y="368300"/>
                  </a:lnTo>
                  <a:lnTo>
                    <a:pt x="355687" y="377190"/>
                  </a:lnTo>
                  <a:lnTo>
                    <a:pt x="351041" y="383540"/>
                  </a:lnTo>
                  <a:lnTo>
                    <a:pt x="344157" y="388620"/>
                  </a:lnTo>
                  <a:lnTo>
                    <a:pt x="335738" y="389890"/>
                  </a:lnTo>
                  <a:lnTo>
                    <a:pt x="373035" y="389890"/>
                  </a:lnTo>
                  <a:lnTo>
                    <a:pt x="376763" y="383540"/>
                  </a:lnTo>
                  <a:lnTo>
                    <a:pt x="379056" y="375920"/>
                  </a:lnTo>
                  <a:lnTo>
                    <a:pt x="379056" y="368300"/>
                  </a:lnTo>
                  <a:lnTo>
                    <a:pt x="375646" y="351790"/>
                  </a:lnTo>
                  <a:lnTo>
                    <a:pt x="372267" y="346710"/>
                  </a:lnTo>
                  <a:close/>
                </a:path>
                <a:path w="671830" h="497839">
                  <a:moveTo>
                    <a:pt x="493638" y="260350"/>
                  </a:moveTo>
                  <a:lnTo>
                    <a:pt x="406720" y="260350"/>
                  </a:lnTo>
                  <a:lnTo>
                    <a:pt x="413359" y="261620"/>
                  </a:lnTo>
                  <a:lnTo>
                    <a:pt x="519848" y="289560"/>
                  </a:lnTo>
                  <a:lnTo>
                    <a:pt x="519848" y="320040"/>
                  </a:lnTo>
                  <a:lnTo>
                    <a:pt x="468760" y="359410"/>
                  </a:lnTo>
                  <a:lnTo>
                    <a:pt x="448679" y="372110"/>
                  </a:lnTo>
                  <a:lnTo>
                    <a:pt x="426781" y="382270"/>
                  </a:lnTo>
                  <a:lnTo>
                    <a:pt x="403617" y="388620"/>
                  </a:lnTo>
                  <a:lnTo>
                    <a:pt x="379737" y="389890"/>
                  </a:lnTo>
                  <a:lnTo>
                    <a:pt x="461650" y="389890"/>
                  </a:lnTo>
                  <a:lnTo>
                    <a:pt x="468739" y="386080"/>
                  </a:lnTo>
                  <a:lnTo>
                    <a:pt x="475598" y="382270"/>
                  </a:lnTo>
                  <a:lnTo>
                    <a:pt x="534423" y="336550"/>
                  </a:lnTo>
                  <a:lnTo>
                    <a:pt x="578537" y="335280"/>
                  </a:lnTo>
                  <a:lnTo>
                    <a:pt x="609705" y="335280"/>
                  </a:lnTo>
                  <a:lnTo>
                    <a:pt x="603320" y="325120"/>
                  </a:lnTo>
                  <a:lnTo>
                    <a:pt x="596460" y="318770"/>
                  </a:lnTo>
                  <a:lnTo>
                    <a:pt x="588010" y="314960"/>
                  </a:lnTo>
                  <a:lnTo>
                    <a:pt x="578453" y="313690"/>
                  </a:lnTo>
                  <a:lnTo>
                    <a:pt x="541512" y="313690"/>
                  </a:lnTo>
                  <a:lnTo>
                    <a:pt x="541512" y="292100"/>
                  </a:lnTo>
                  <a:lnTo>
                    <a:pt x="578537" y="292100"/>
                  </a:lnTo>
                  <a:lnTo>
                    <a:pt x="588046" y="290830"/>
                  </a:lnTo>
                  <a:lnTo>
                    <a:pt x="596471" y="287020"/>
                  </a:lnTo>
                  <a:lnTo>
                    <a:pt x="603321" y="280670"/>
                  </a:lnTo>
                  <a:lnTo>
                    <a:pt x="609703" y="270510"/>
                  </a:lnTo>
                  <a:lnTo>
                    <a:pt x="544569" y="270510"/>
                  </a:lnTo>
                  <a:lnTo>
                    <a:pt x="545208" y="267970"/>
                  </a:lnTo>
                  <a:lnTo>
                    <a:pt x="522842" y="267970"/>
                  </a:lnTo>
                  <a:lnTo>
                    <a:pt x="493638" y="260350"/>
                  </a:lnTo>
                  <a:close/>
                </a:path>
                <a:path w="671830" h="497839">
                  <a:moveTo>
                    <a:pt x="322056" y="21590"/>
                  </a:moveTo>
                  <a:lnTo>
                    <a:pt x="227427" y="21590"/>
                  </a:lnTo>
                  <a:lnTo>
                    <a:pt x="272641" y="26670"/>
                  </a:lnTo>
                  <a:lnTo>
                    <a:pt x="315262" y="41910"/>
                  </a:lnTo>
                  <a:lnTo>
                    <a:pt x="353674" y="64770"/>
                  </a:lnTo>
                  <a:lnTo>
                    <a:pt x="386260" y="96520"/>
                  </a:lnTo>
                  <a:lnTo>
                    <a:pt x="96604" y="386080"/>
                  </a:lnTo>
                  <a:lnTo>
                    <a:pt x="127607" y="386080"/>
                  </a:lnTo>
                  <a:lnTo>
                    <a:pt x="179512" y="334010"/>
                  </a:lnTo>
                  <a:lnTo>
                    <a:pt x="202583" y="334010"/>
                  </a:lnTo>
                  <a:lnTo>
                    <a:pt x="202042" y="332740"/>
                  </a:lnTo>
                  <a:lnTo>
                    <a:pt x="197365" y="316230"/>
                  </a:lnTo>
                  <a:lnTo>
                    <a:pt x="340209" y="173990"/>
                  </a:lnTo>
                  <a:lnTo>
                    <a:pt x="558331" y="173990"/>
                  </a:lnTo>
                  <a:lnTo>
                    <a:pt x="551509" y="163830"/>
                  </a:lnTo>
                  <a:lnTo>
                    <a:pt x="538870" y="154940"/>
                  </a:lnTo>
                  <a:lnTo>
                    <a:pt x="523408" y="152400"/>
                  </a:lnTo>
                  <a:lnTo>
                    <a:pt x="361873" y="152400"/>
                  </a:lnTo>
                  <a:lnTo>
                    <a:pt x="415013" y="99060"/>
                  </a:lnTo>
                  <a:lnTo>
                    <a:pt x="409380" y="91440"/>
                  </a:lnTo>
                  <a:lnTo>
                    <a:pt x="372936" y="53340"/>
                  </a:lnTo>
                  <a:lnTo>
                    <a:pt x="329084" y="24130"/>
                  </a:lnTo>
                  <a:lnTo>
                    <a:pt x="322056" y="21590"/>
                  </a:lnTo>
                  <a:close/>
                </a:path>
                <a:path w="671830" h="497839">
                  <a:moveTo>
                    <a:pt x="609705" y="335280"/>
                  </a:moveTo>
                  <a:lnTo>
                    <a:pt x="582830" y="335280"/>
                  </a:lnTo>
                  <a:lnTo>
                    <a:pt x="586683" y="337820"/>
                  </a:lnTo>
                  <a:lnTo>
                    <a:pt x="588086" y="341630"/>
                  </a:lnTo>
                  <a:lnTo>
                    <a:pt x="594768" y="353060"/>
                  </a:lnTo>
                  <a:lnTo>
                    <a:pt x="604129" y="360680"/>
                  </a:lnTo>
                  <a:lnTo>
                    <a:pt x="615479" y="365760"/>
                  </a:lnTo>
                  <a:lnTo>
                    <a:pt x="628127" y="368300"/>
                  </a:lnTo>
                  <a:lnTo>
                    <a:pt x="633499" y="368300"/>
                  </a:lnTo>
                  <a:lnTo>
                    <a:pt x="636210" y="367030"/>
                  </a:lnTo>
                  <a:lnTo>
                    <a:pt x="648249" y="363220"/>
                  </a:lnTo>
                  <a:lnTo>
                    <a:pt x="658418" y="355600"/>
                  </a:lnTo>
                  <a:lnTo>
                    <a:pt x="665101" y="346710"/>
                  </a:lnTo>
                  <a:lnTo>
                    <a:pt x="624744" y="346710"/>
                  </a:lnTo>
                  <a:lnTo>
                    <a:pt x="617820" y="344170"/>
                  </a:lnTo>
                  <a:lnTo>
                    <a:pt x="612099" y="339090"/>
                  </a:lnTo>
                  <a:lnTo>
                    <a:pt x="609705" y="335280"/>
                  </a:lnTo>
                  <a:close/>
                </a:path>
                <a:path w="671830" h="497839">
                  <a:moveTo>
                    <a:pt x="406477" y="238760"/>
                  </a:moveTo>
                  <a:lnTo>
                    <a:pt x="400029" y="238760"/>
                  </a:lnTo>
                  <a:lnTo>
                    <a:pt x="362391" y="246380"/>
                  </a:lnTo>
                  <a:lnTo>
                    <a:pt x="331624" y="266700"/>
                  </a:lnTo>
                  <a:lnTo>
                    <a:pt x="310864" y="297180"/>
                  </a:lnTo>
                  <a:lnTo>
                    <a:pt x="303247" y="335280"/>
                  </a:lnTo>
                  <a:lnTo>
                    <a:pt x="303247" y="336550"/>
                  </a:lnTo>
                  <a:lnTo>
                    <a:pt x="303435" y="337820"/>
                  </a:lnTo>
                  <a:lnTo>
                    <a:pt x="303519" y="339090"/>
                  </a:lnTo>
                  <a:lnTo>
                    <a:pt x="301373" y="341630"/>
                  </a:lnTo>
                  <a:lnTo>
                    <a:pt x="299592" y="344170"/>
                  </a:lnTo>
                  <a:lnTo>
                    <a:pt x="298011" y="347980"/>
                  </a:lnTo>
                  <a:lnTo>
                    <a:pt x="325853" y="347980"/>
                  </a:lnTo>
                  <a:lnTo>
                    <a:pt x="327634" y="346710"/>
                  </a:lnTo>
                  <a:lnTo>
                    <a:pt x="372267" y="346710"/>
                  </a:lnTo>
                  <a:lnTo>
                    <a:pt x="366354" y="337820"/>
                  </a:lnTo>
                  <a:lnTo>
                    <a:pt x="352583" y="328930"/>
                  </a:lnTo>
                  <a:lnTo>
                    <a:pt x="341353" y="326390"/>
                  </a:lnTo>
                  <a:lnTo>
                    <a:pt x="325466" y="326390"/>
                  </a:lnTo>
                  <a:lnTo>
                    <a:pt x="333552" y="300990"/>
                  </a:lnTo>
                  <a:lnTo>
                    <a:pt x="349967" y="279400"/>
                  </a:lnTo>
                  <a:lnTo>
                    <a:pt x="372772" y="265430"/>
                  </a:lnTo>
                  <a:lnTo>
                    <a:pt x="400029" y="260350"/>
                  </a:lnTo>
                  <a:lnTo>
                    <a:pt x="493638" y="260350"/>
                  </a:lnTo>
                  <a:lnTo>
                    <a:pt x="425494" y="242570"/>
                  </a:lnTo>
                  <a:lnTo>
                    <a:pt x="419229" y="240030"/>
                  </a:lnTo>
                  <a:lnTo>
                    <a:pt x="412884" y="240030"/>
                  </a:lnTo>
                  <a:lnTo>
                    <a:pt x="406477" y="238760"/>
                  </a:lnTo>
                  <a:close/>
                </a:path>
                <a:path w="671830" h="497839">
                  <a:moveTo>
                    <a:pt x="666072" y="260350"/>
                  </a:moveTo>
                  <a:lnTo>
                    <a:pt x="632347" y="260350"/>
                  </a:lnTo>
                  <a:lnTo>
                    <a:pt x="640629" y="261620"/>
                  </a:lnTo>
                  <a:lnTo>
                    <a:pt x="647603" y="267970"/>
                  </a:lnTo>
                  <a:lnTo>
                    <a:pt x="650765" y="283210"/>
                  </a:lnTo>
                  <a:lnTo>
                    <a:pt x="648933" y="290830"/>
                  </a:lnTo>
                  <a:lnTo>
                    <a:pt x="637676" y="303530"/>
                  </a:lnTo>
                  <a:lnTo>
                    <a:pt x="648933" y="316230"/>
                  </a:lnTo>
                  <a:lnTo>
                    <a:pt x="650775" y="322580"/>
                  </a:lnTo>
                  <a:lnTo>
                    <a:pt x="649310" y="330200"/>
                  </a:lnTo>
                  <a:lnTo>
                    <a:pt x="647603" y="337820"/>
                  </a:lnTo>
                  <a:lnTo>
                    <a:pt x="640629" y="344170"/>
                  </a:lnTo>
                  <a:lnTo>
                    <a:pt x="632347" y="346710"/>
                  </a:lnTo>
                  <a:lnTo>
                    <a:pt x="665101" y="346710"/>
                  </a:lnTo>
                  <a:lnTo>
                    <a:pt x="666056" y="345440"/>
                  </a:lnTo>
                  <a:lnTo>
                    <a:pt x="670503" y="334010"/>
                  </a:lnTo>
                  <a:lnTo>
                    <a:pt x="671444" y="326390"/>
                  </a:lnTo>
                  <a:lnTo>
                    <a:pt x="670920" y="317500"/>
                  </a:lnTo>
                  <a:lnTo>
                    <a:pt x="668973" y="309880"/>
                  </a:lnTo>
                  <a:lnTo>
                    <a:pt x="665644" y="303530"/>
                  </a:lnTo>
                  <a:lnTo>
                    <a:pt x="668983" y="295910"/>
                  </a:lnTo>
                  <a:lnTo>
                    <a:pt x="670933" y="288290"/>
                  </a:lnTo>
                  <a:lnTo>
                    <a:pt x="671456" y="280670"/>
                  </a:lnTo>
                  <a:lnTo>
                    <a:pt x="670513" y="271780"/>
                  </a:lnTo>
                  <a:lnTo>
                    <a:pt x="666072" y="260350"/>
                  </a:lnTo>
                  <a:close/>
                </a:path>
                <a:path w="671830" h="497839">
                  <a:moveTo>
                    <a:pt x="335738" y="325120"/>
                  </a:moveTo>
                  <a:lnTo>
                    <a:pt x="332178" y="325120"/>
                  </a:lnTo>
                  <a:lnTo>
                    <a:pt x="328785" y="326390"/>
                  </a:lnTo>
                  <a:lnTo>
                    <a:pt x="341353" y="326390"/>
                  </a:lnTo>
                  <a:lnTo>
                    <a:pt x="335738" y="325120"/>
                  </a:lnTo>
                  <a:close/>
                </a:path>
                <a:path w="671830" h="497839">
                  <a:moveTo>
                    <a:pt x="636221" y="238760"/>
                  </a:moveTo>
                  <a:lnTo>
                    <a:pt x="621171" y="238760"/>
                  </a:lnTo>
                  <a:lnTo>
                    <a:pt x="607430" y="243840"/>
                  </a:lnTo>
                  <a:lnTo>
                    <a:pt x="596051" y="252730"/>
                  </a:lnTo>
                  <a:lnTo>
                    <a:pt x="588086" y="265430"/>
                  </a:lnTo>
                  <a:lnTo>
                    <a:pt x="586683" y="267970"/>
                  </a:lnTo>
                  <a:lnTo>
                    <a:pt x="582840" y="270510"/>
                  </a:lnTo>
                  <a:lnTo>
                    <a:pt x="609703" y="270510"/>
                  </a:lnTo>
                  <a:lnTo>
                    <a:pt x="612096" y="266700"/>
                  </a:lnTo>
                  <a:lnTo>
                    <a:pt x="617812" y="262890"/>
                  </a:lnTo>
                  <a:lnTo>
                    <a:pt x="624735" y="260350"/>
                  </a:lnTo>
                  <a:lnTo>
                    <a:pt x="666072" y="260350"/>
                  </a:lnTo>
                  <a:lnTo>
                    <a:pt x="658436" y="250190"/>
                  </a:lnTo>
                  <a:lnTo>
                    <a:pt x="648266" y="242570"/>
                  </a:lnTo>
                  <a:lnTo>
                    <a:pt x="636221" y="238760"/>
                  </a:lnTo>
                  <a:close/>
                </a:path>
                <a:path w="671830" h="497839">
                  <a:moveTo>
                    <a:pt x="558331" y="173990"/>
                  </a:moveTo>
                  <a:lnTo>
                    <a:pt x="523408" y="173990"/>
                  </a:lnTo>
                  <a:lnTo>
                    <a:pt x="530446" y="175260"/>
                  </a:lnTo>
                  <a:lnTo>
                    <a:pt x="536202" y="179070"/>
                  </a:lnTo>
                  <a:lnTo>
                    <a:pt x="540086" y="184150"/>
                  </a:lnTo>
                  <a:lnTo>
                    <a:pt x="541512" y="191770"/>
                  </a:lnTo>
                  <a:lnTo>
                    <a:pt x="541512" y="193040"/>
                  </a:lnTo>
                  <a:lnTo>
                    <a:pt x="541323" y="194310"/>
                  </a:lnTo>
                  <a:lnTo>
                    <a:pt x="522842" y="267970"/>
                  </a:lnTo>
                  <a:lnTo>
                    <a:pt x="545208" y="267970"/>
                  </a:lnTo>
                  <a:lnTo>
                    <a:pt x="562768" y="198120"/>
                  </a:lnTo>
                  <a:lnTo>
                    <a:pt x="563166" y="194310"/>
                  </a:lnTo>
                  <a:lnTo>
                    <a:pt x="563166" y="191770"/>
                  </a:lnTo>
                  <a:lnTo>
                    <a:pt x="560037" y="176530"/>
                  </a:lnTo>
                  <a:lnTo>
                    <a:pt x="558331" y="173990"/>
                  </a:lnTo>
                  <a:close/>
                </a:path>
                <a:path w="671830" h="497839">
                  <a:moveTo>
                    <a:pt x="111031" y="20320"/>
                  </a:moveTo>
                  <a:lnTo>
                    <a:pt x="80845" y="20320"/>
                  </a:lnTo>
                  <a:lnTo>
                    <a:pt x="99798" y="39370"/>
                  </a:lnTo>
                  <a:lnTo>
                    <a:pt x="82593" y="52070"/>
                  </a:lnTo>
                  <a:lnTo>
                    <a:pt x="66704" y="67310"/>
                  </a:lnTo>
                  <a:lnTo>
                    <a:pt x="52237" y="82550"/>
                  </a:lnTo>
                  <a:lnTo>
                    <a:pt x="39297" y="100330"/>
                  </a:lnTo>
                  <a:lnTo>
                    <a:pt x="66107" y="100330"/>
                  </a:lnTo>
                  <a:lnTo>
                    <a:pt x="66917" y="99060"/>
                  </a:lnTo>
                  <a:lnTo>
                    <a:pt x="98803" y="67310"/>
                  </a:lnTo>
                  <a:lnTo>
                    <a:pt x="137013" y="43180"/>
                  </a:lnTo>
                  <a:lnTo>
                    <a:pt x="180303" y="27940"/>
                  </a:lnTo>
                  <a:lnTo>
                    <a:pt x="118802" y="27940"/>
                  </a:lnTo>
                  <a:lnTo>
                    <a:pt x="111031" y="20320"/>
                  </a:lnTo>
                  <a:close/>
                </a:path>
                <a:path w="671830" h="497839">
                  <a:moveTo>
                    <a:pt x="227427" y="0"/>
                  </a:moveTo>
                  <a:lnTo>
                    <a:pt x="198408" y="2540"/>
                  </a:lnTo>
                  <a:lnTo>
                    <a:pt x="170480" y="7620"/>
                  </a:lnTo>
                  <a:lnTo>
                    <a:pt x="143869" y="16510"/>
                  </a:lnTo>
                  <a:lnTo>
                    <a:pt x="118802" y="27940"/>
                  </a:lnTo>
                  <a:lnTo>
                    <a:pt x="180303" y="27940"/>
                  </a:lnTo>
                  <a:lnTo>
                    <a:pt x="227427" y="21590"/>
                  </a:lnTo>
                  <a:lnTo>
                    <a:pt x="322056" y="21590"/>
                  </a:lnTo>
                  <a:lnTo>
                    <a:pt x="279891" y="6350"/>
                  </a:lnTo>
                  <a:lnTo>
                    <a:pt x="227427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738680" y="4553505"/>
              <a:ext cx="292420" cy="3032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1780050" y="7605359"/>
            <a:ext cx="7937500" cy="1414145"/>
          </a:xfrm>
          <a:custGeom>
            <a:avLst/>
            <a:gdLst/>
            <a:ahLst/>
            <a:cxnLst/>
            <a:rect l="l" t="t" r="r" b="b"/>
            <a:pathLst>
              <a:path w="7937500" h="1414145">
                <a:moveTo>
                  <a:pt x="7827321" y="0"/>
                </a:moveTo>
                <a:lnTo>
                  <a:pt x="109619" y="0"/>
                </a:lnTo>
                <a:lnTo>
                  <a:pt x="66950" y="8614"/>
                </a:lnTo>
                <a:lnTo>
                  <a:pt x="32106" y="32105"/>
                </a:lnTo>
                <a:lnTo>
                  <a:pt x="8614" y="66945"/>
                </a:lnTo>
                <a:lnTo>
                  <a:pt x="0" y="109609"/>
                </a:lnTo>
                <a:lnTo>
                  <a:pt x="0" y="1303960"/>
                </a:lnTo>
                <a:lnTo>
                  <a:pt x="8614" y="1346623"/>
                </a:lnTo>
                <a:lnTo>
                  <a:pt x="32106" y="1381464"/>
                </a:lnTo>
                <a:lnTo>
                  <a:pt x="66950" y="1404955"/>
                </a:lnTo>
                <a:lnTo>
                  <a:pt x="109619" y="1413569"/>
                </a:lnTo>
                <a:lnTo>
                  <a:pt x="7827321" y="1413569"/>
                </a:lnTo>
                <a:lnTo>
                  <a:pt x="7869989" y="1404955"/>
                </a:lnTo>
                <a:lnTo>
                  <a:pt x="7904829" y="1381464"/>
                </a:lnTo>
                <a:lnTo>
                  <a:pt x="7928318" y="1346623"/>
                </a:lnTo>
                <a:lnTo>
                  <a:pt x="7936931" y="1303960"/>
                </a:lnTo>
                <a:lnTo>
                  <a:pt x="7936931" y="109609"/>
                </a:lnTo>
                <a:lnTo>
                  <a:pt x="7928318" y="66945"/>
                </a:lnTo>
                <a:lnTo>
                  <a:pt x="7904829" y="32105"/>
                </a:lnTo>
                <a:lnTo>
                  <a:pt x="7869989" y="8614"/>
                </a:lnTo>
                <a:lnTo>
                  <a:pt x="78273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81335" y="2464155"/>
            <a:ext cx="7937500" cy="1414145"/>
          </a:xfrm>
          <a:custGeom>
            <a:avLst/>
            <a:gdLst/>
            <a:ahLst/>
            <a:cxnLst/>
            <a:rect l="l" t="t" r="r" b="b"/>
            <a:pathLst>
              <a:path w="7937500" h="1414145">
                <a:moveTo>
                  <a:pt x="7827321" y="0"/>
                </a:moveTo>
                <a:lnTo>
                  <a:pt x="109619" y="0"/>
                </a:lnTo>
                <a:lnTo>
                  <a:pt x="66950" y="8614"/>
                </a:lnTo>
                <a:lnTo>
                  <a:pt x="32106" y="32105"/>
                </a:lnTo>
                <a:lnTo>
                  <a:pt x="8614" y="66945"/>
                </a:lnTo>
                <a:lnTo>
                  <a:pt x="0" y="109609"/>
                </a:lnTo>
                <a:lnTo>
                  <a:pt x="0" y="1303960"/>
                </a:lnTo>
                <a:lnTo>
                  <a:pt x="8614" y="1346623"/>
                </a:lnTo>
                <a:lnTo>
                  <a:pt x="32106" y="1381464"/>
                </a:lnTo>
                <a:lnTo>
                  <a:pt x="66950" y="1404955"/>
                </a:lnTo>
                <a:lnTo>
                  <a:pt x="109619" y="1413569"/>
                </a:lnTo>
                <a:lnTo>
                  <a:pt x="7827321" y="1413569"/>
                </a:lnTo>
                <a:lnTo>
                  <a:pt x="7869989" y="1404955"/>
                </a:lnTo>
                <a:lnTo>
                  <a:pt x="7904829" y="1381464"/>
                </a:lnTo>
                <a:lnTo>
                  <a:pt x="7928318" y="1346623"/>
                </a:lnTo>
                <a:lnTo>
                  <a:pt x="7936931" y="1303960"/>
                </a:lnTo>
                <a:lnTo>
                  <a:pt x="7936931" y="109609"/>
                </a:lnTo>
                <a:lnTo>
                  <a:pt x="7928318" y="66945"/>
                </a:lnTo>
                <a:lnTo>
                  <a:pt x="7904829" y="32105"/>
                </a:lnTo>
                <a:lnTo>
                  <a:pt x="7869989" y="8614"/>
                </a:lnTo>
                <a:lnTo>
                  <a:pt x="7827321" y="0"/>
                </a:lnTo>
                <a:close/>
              </a:path>
            </a:pathLst>
          </a:custGeom>
          <a:solidFill>
            <a:srgbClr val="000000">
              <a:alpha val="5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2251240" y="7835719"/>
            <a:ext cx="953135" cy="953135"/>
            <a:chOff x="2251240" y="7835719"/>
            <a:chExt cx="953135" cy="953135"/>
          </a:xfrm>
        </p:grpSpPr>
        <p:sp>
          <p:nvSpPr>
            <p:cNvPr id="29" name="object 29"/>
            <p:cNvSpPr/>
            <p:nvPr/>
          </p:nvSpPr>
          <p:spPr>
            <a:xfrm>
              <a:off x="2256475" y="7840954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471189" y="0"/>
                  </a:moveTo>
                  <a:lnTo>
                    <a:pt x="423013" y="2432"/>
                  </a:lnTo>
                  <a:lnTo>
                    <a:pt x="376228" y="9572"/>
                  </a:lnTo>
                  <a:lnTo>
                    <a:pt x="331071" y="21183"/>
                  </a:lnTo>
                  <a:lnTo>
                    <a:pt x="287780" y="37028"/>
                  </a:lnTo>
                  <a:lnTo>
                    <a:pt x="246591" y="56869"/>
                  </a:lnTo>
                  <a:lnTo>
                    <a:pt x="207742" y="80471"/>
                  </a:lnTo>
                  <a:lnTo>
                    <a:pt x="171468" y="107596"/>
                  </a:lnTo>
                  <a:lnTo>
                    <a:pt x="138007" y="138007"/>
                  </a:lnTo>
                  <a:lnTo>
                    <a:pt x="107596" y="171468"/>
                  </a:lnTo>
                  <a:lnTo>
                    <a:pt x="80471" y="207742"/>
                  </a:lnTo>
                  <a:lnTo>
                    <a:pt x="56869" y="246591"/>
                  </a:lnTo>
                  <a:lnTo>
                    <a:pt x="37028" y="287780"/>
                  </a:lnTo>
                  <a:lnTo>
                    <a:pt x="21183" y="331071"/>
                  </a:lnTo>
                  <a:lnTo>
                    <a:pt x="9572" y="376228"/>
                  </a:lnTo>
                  <a:lnTo>
                    <a:pt x="2432" y="423013"/>
                  </a:lnTo>
                  <a:lnTo>
                    <a:pt x="0" y="471189"/>
                  </a:lnTo>
                  <a:lnTo>
                    <a:pt x="2432" y="519366"/>
                  </a:lnTo>
                  <a:lnTo>
                    <a:pt x="9572" y="566151"/>
                  </a:lnTo>
                  <a:lnTo>
                    <a:pt x="21183" y="611308"/>
                  </a:lnTo>
                  <a:lnTo>
                    <a:pt x="37028" y="654599"/>
                  </a:lnTo>
                  <a:lnTo>
                    <a:pt x="56869" y="695787"/>
                  </a:lnTo>
                  <a:lnTo>
                    <a:pt x="80471" y="734637"/>
                  </a:lnTo>
                  <a:lnTo>
                    <a:pt x="107596" y="770911"/>
                  </a:lnTo>
                  <a:lnTo>
                    <a:pt x="138007" y="804372"/>
                  </a:lnTo>
                  <a:lnTo>
                    <a:pt x="171468" y="834783"/>
                  </a:lnTo>
                  <a:lnTo>
                    <a:pt x="207742" y="861908"/>
                  </a:lnTo>
                  <a:lnTo>
                    <a:pt x="246591" y="885510"/>
                  </a:lnTo>
                  <a:lnTo>
                    <a:pt x="287780" y="905351"/>
                  </a:lnTo>
                  <a:lnTo>
                    <a:pt x="331071" y="921196"/>
                  </a:lnTo>
                  <a:lnTo>
                    <a:pt x="376228" y="932806"/>
                  </a:lnTo>
                  <a:lnTo>
                    <a:pt x="423013" y="939947"/>
                  </a:lnTo>
                  <a:lnTo>
                    <a:pt x="471189" y="942379"/>
                  </a:lnTo>
                  <a:lnTo>
                    <a:pt x="519366" y="939947"/>
                  </a:lnTo>
                  <a:lnTo>
                    <a:pt x="566151" y="932806"/>
                  </a:lnTo>
                  <a:lnTo>
                    <a:pt x="611308" y="921196"/>
                  </a:lnTo>
                  <a:lnTo>
                    <a:pt x="654599" y="905351"/>
                  </a:lnTo>
                  <a:lnTo>
                    <a:pt x="695787" y="885510"/>
                  </a:lnTo>
                  <a:lnTo>
                    <a:pt x="734637" y="861908"/>
                  </a:lnTo>
                  <a:lnTo>
                    <a:pt x="770911" y="834783"/>
                  </a:lnTo>
                  <a:lnTo>
                    <a:pt x="804372" y="804372"/>
                  </a:lnTo>
                  <a:lnTo>
                    <a:pt x="834783" y="770911"/>
                  </a:lnTo>
                  <a:lnTo>
                    <a:pt x="861908" y="734637"/>
                  </a:lnTo>
                  <a:lnTo>
                    <a:pt x="885510" y="695787"/>
                  </a:lnTo>
                  <a:lnTo>
                    <a:pt x="905351" y="654599"/>
                  </a:lnTo>
                  <a:lnTo>
                    <a:pt x="921196" y="611308"/>
                  </a:lnTo>
                  <a:lnTo>
                    <a:pt x="932806" y="566151"/>
                  </a:lnTo>
                  <a:lnTo>
                    <a:pt x="939947" y="519366"/>
                  </a:lnTo>
                  <a:lnTo>
                    <a:pt x="942379" y="471189"/>
                  </a:lnTo>
                  <a:lnTo>
                    <a:pt x="939947" y="423013"/>
                  </a:lnTo>
                  <a:lnTo>
                    <a:pt x="932806" y="376228"/>
                  </a:lnTo>
                  <a:lnTo>
                    <a:pt x="921196" y="331071"/>
                  </a:lnTo>
                  <a:lnTo>
                    <a:pt x="905351" y="287780"/>
                  </a:lnTo>
                  <a:lnTo>
                    <a:pt x="885510" y="246591"/>
                  </a:lnTo>
                  <a:lnTo>
                    <a:pt x="861908" y="207742"/>
                  </a:lnTo>
                  <a:lnTo>
                    <a:pt x="834783" y="171468"/>
                  </a:lnTo>
                  <a:lnTo>
                    <a:pt x="804372" y="138007"/>
                  </a:lnTo>
                  <a:lnTo>
                    <a:pt x="770911" y="107596"/>
                  </a:lnTo>
                  <a:lnTo>
                    <a:pt x="734637" y="80471"/>
                  </a:lnTo>
                  <a:lnTo>
                    <a:pt x="695787" y="56869"/>
                  </a:lnTo>
                  <a:lnTo>
                    <a:pt x="654599" y="37028"/>
                  </a:lnTo>
                  <a:lnTo>
                    <a:pt x="611308" y="21183"/>
                  </a:lnTo>
                  <a:lnTo>
                    <a:pt x="566151" y="9572"/>
                  </a:lnTo>
                  <a:lnTo>
                    <a:pt x="519366" y="2432"/>
                  </a:lnTo>
                  <a:lnTo>
                    <a:pt x="471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56475" y="7840954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942379" y="471189"/>
                  </a:moveTo>
                  <a:lnTo>
                    <a:pt x="939947" y="519366"/>
                  </a:lnTo>
                  <a:lnTo>
                    <a:pt x="932806" y="566151"/>
                  </a:lnTo>
                  <a:lnTo>
                    <a:pt x="921196" y="611308"/>
                  </a:lnTo>
                  <a:lnTo>
                    <a:pt x="905351" y="654599"/>
                  </a:lnTo>
                  <a:lnTo>
                    <a:pt x="885510" y="695787"/>
                  </a:lnTo>
                  <a:lnTo>
                    <a:pt x="861908" y="734637"/>
                  </a:lnTo>
                  <a:lnTo>
                    <a:pt x="834783" y="770911"/>
                  </a:lnTo>
                  <a:lnTo>
                    <a:pt x="804372" y="804372"/>
                  </a:lnTo>
                  <a:lnTo>
                    <a:pt x="770911" y="834783"/>
                  </a:lnTo>
                  <a:lnTo>
                    <a:pt x="734637" y="861908"/>
                  </a:lnTo>
                  <a:lnTo>
                    <a:pt x="695787" y="885510"/>
                  </a:lnTo>
                  <a:lnTo>
                    <a:pt x="654599" y="905351"/>
                  </a:lnTo>
                  <a:lnTo>
                    <a:pt x="611308" y="921196"/>
                  </a:lnTo>
                  <a:lnTo>
                    <a:pt x="566151" y="932806"/>
                  </a:lnTo>
                  <a:lnTo>
                    <a:pt x="519366" y="939947"/>
                  </a:lnTo>
                  <a:lnTo>
                    <a:pt x="471189" y="942379"/>
                  </a:lnTo>
                  <a:lnTo>
                    <a:pt x="423013" y="939947"/>
                  </a:lnTo>
                  <a:lnTo>
                    <a:pt x="376228" y="932806"/>
                  </a:lnTo>
                  <a:lnTo>
                    <a:pt x="331071" y="921196"/>
                  </a:lnTo>
                  <a:lnTo>
                    <a:pt x="287780" y="905351"/>
                  </a:lnTo>
                  <a:lnTo>
                    <a:pt x="246591" y="885510"/>
                  </a:lnTo>
                  <a:lnTo>
                    <a:pt x="207742" y="861908"/>
                  </a:lnTo>
                  <a:lnTo>
                    <a:pt x="171468" y="834783"/>
                  </a:lnTo>
                  <a:lnTo>
                    <a:pt x="138007" y="804372"/>
                  </a:lnTo>
                  <a:lnTo>
                    <a:pt x="107596" y="770911"/>
                  </a:lnTo>
                  <a:lnTo>
                    <a:pt x="80471" y="734637"/>
                  </a:lnTo>
                  <a:lnTo>
                    <a:pt x="56869" y="695787"/>
                  </a:lnTo>
                  <a:lnTo>
                    <a:pt x="37028" y="654599"/>
                  </a:lnTo>
                  <a:lnTo>
                    <a:pt x="21183" y="611308"/>
                  </a:lnTo>
                  <a:lnTo>
                    <a:pt x="9572" y="566151"/>
                  </a:lnTo>
                  <a:lnTo>
                    <a:pt x="2432" y="519366"/>
                  </a:lnTo>
                  <a:lnTo>
                    <a:pt x="0" y="471189"/>
                  </a:lnTo>
                  <a:lnTo>
                    <a:pt x="2432" y="423013"/>
                  </a:lnTo>
                  <a:lnTo>
                    <a:pt x="9572" y="376228"/>
                  </a:lnTo>
                  <a:lnTo>
                    <a:pt x="21183" y="331071"/>
                  </a:lnTo>
                  <a:lnTo>
                    <a:pt x="37028" y="287780"/>
                  </a:lnTo>
                  <a:lnTo>
                    <a:pt x="56869" y="246591"/>
                  </a:lnTo>
                  <a:lnTo>
                    <a:pt x="80471" y="207742"/>
                  </a:lnTo>
                  <a:lnTo>
                    <a:pt x="107596" y="171468"/>
                  </a:lnTo>
                  <a:lnTo>
                    <a:pt x="138007" y="138007"/>
                  </a:lnTo>
                  <a:lnTo>
                    <a:pt x="171468" y="107596"/>
                  </a:lnTo>
                  <a:lnTo>
                    <a:pt x="207742" y="80471"/>
                  </a:lnTo>
                  <a:lnTo>
                    <a:pt x="246591" y="56869"/>
                  </a:lnTo>
                  <a:lnTo>
                    <a:pt x="287780" y="37028"/>
                  </a:lnTo>
                  <a:lnTo>
                    <a:pt x="331071" y="21183"/>
                  </a:lnTo>
                  <a:lnTo>
                    <a:pt x="376228" y="9572"/>
                  </a:lnTo>
                  <a:lnTo>
                    <a:pt x="423013" y="2432"/>
                  </a:lnTo>
                  <a:lnTo>
                    <a:pt x="471189" y="0"/>
                  </a:lnTo>
                  <a:lnTo>
                    <a:pt x="519366" y="2432"/>
                  </a:lnTo>
                  <a:lnTo>
                    <a:pt x="566151" y="9572"/>
                  </a:lnTo>
                  <a:lnTo>
                    <a:pt x="611308" y="21183"/>
                  </a:lnTo>
                  <a:lnTo>
                    <a:pt x="654599" y="37028"/>
                  </a:lnTo>
                  <a:lnTo>
                    <a:pt x="695787" y="56869"/>
                  </a:lnTo>
                  <a:lnTo>
                    <a:pt x="734637" y="80471"/>
                  </a:lnTo>
                  <a:lnTo>
                    <a:pt x="770911" y="107596"/>
                  </a:lnTo>
                  <a:lnTo>
                    <a:pt x="804372" y="138007"/>
                  </a:lnTo>
                  <a:lnTo>
                    <a:pt x="834783" y="171468"/>
                  </a:lnTo>
                  <a:lnTo>
                    <a:pt x="861908" y="207742"/>
                  </a:lnTo>
                  <a:lnTo>
                    <a:pt x="885510" y="246591"/>
                  </a:lnTo>
                  <a:lnTo>
                    <a:pt x="905351" y="287780"/>
                  </a:lnTo>
                  <a:lnTo>
                    <a:pt x="921196" y="331071"/>
                  </a:lnTo>
                  <a:lnTo>
                    <a:pt x="932806" y="376228"/>
                  </a:lnTo>
                  <a:lnTo>
                    <a:pt x="939947" y="423013"/>
                  </a:lnTo>
                  <a:lnTo>
                    <a:pt x="942379" y="471189"/>
                  </a:lnTo>
                  <a:close/>
                </a:path>
              </a:pathLst>
            </a:custGeom>
            <a:ln w="10470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363127" y="8041417"/>
              <a:ext cx="379730" cy="480059"/>
            </a:xfrm>
            <a:custGeom>
              <a:avLst/>
              <a:gdLst/>
              <a:ahLst/>
              <a:cxnLst/>
              <a:rect l="l" t="t" r="r" b="b"/>
              <a:pathLst>
                <a:path w="379730" h="480059">
                  <a:moveTo>
                    <a:pt x="378968" y="429996"/>
                  </a:moveTo>
                  <a:lnTo>
                    <a:pt x="373087" y="421246"/>
                  </a:lnTo>
                  <a:lnTo>
                    <a:pt x="367157" y="420090"/>
                  </a:lnTo>
                  <a:lnTo>
                    <a:pt x="362788" y="423037"/>
                  </a:lnTo>
                  <a:lnTo>
                    <a:pt x="344106" y="434314"/>
                  </a:lnTo>
                  <a:lnTo>
                    <a:pt x="324535" y="443623"/>
                  </a:lnTo>
                  <a:lnTo>
                    <a:pt x="304165" y="450938"/>
                  </a:lnTo>
                  <a:lnTo>
                    <a:pt x="283044" y="456234"/>
                  </a:lnTo>
                  <a:lnTo>
                    <a:pt x="277876" y="457263"/>
                  </a:lnTo>
                  <a:lnTo>
                    <a:pt x="274510" y="462280"/>
                  </a:lnTo>
                  <a:lnTo>
                    <a:pt x="276440" y="471995"/>
                  </a:lnTo>
                  <a:lnTo>
                    <a:pt x="280428" y="475145"/>
                  </a:lnTo>
                  <a:lnTo>
                    <a:pt x="286131" y="475081"/>
                  </a:lnTo>
                  <a:lnTo>
                    <a:pt x="331863" y="461251"/>
                  </a:lnTo>
                  <a:lnTo>
                    <a:pt x="373430" y="438873"/>
                  </a:lnTo>
                  <a:lnTo>
                    <a:pt x="377812" y="435927"/>
                  </a:lnTo>
                  <a:lnTo>
                    <a:pt x="378968" y="429996"/>
                  </a:lnTo>
                  <a:close/>
                </a:path>
                <a:path w="379730" h="480059">
                  <a:moveTo>
                    <a:pt x="379018" y="109664"/>
                  </a:moveTo>
                  <a:lnTo>
                    <a:pt x="345427" y="76276"/>
                  </a:lnTo>
                  <a:lnTo>
                    <a:pt x="276186" y="48552"/>
                  </a:lnTo>
                  <a:lnTo>
                    <a:pt x="238302" y="45173"/>
                  </a:lnTo>
                  <a:lnTo>
                    <a:pt x="200444" y="49123"/>
                  </a:lnTo>
                  <a:lnTo>
                    <a:pt x="131533" y="77965"/>
                  </a:lnTo>
                  <a:lnTo>
                    <a:pt x="77736" y="131851"/>
                  </a:lnTo>
                  <a:lnTo>
                    <a:pt x="48882" y="201510"/>
                  </a:lnTo>
                  <a:lnTo>
                    <a:pt x="45148" y="239776"/>
                  </a:lnTo>
                  <a:lnTo>
                    <a:pt x="48882" y="278041"/>
                  </a:lnTo>
                  <a:lnTo>
                    <a:pt x="77736" y="347687"/>
                  </a:lnTo>
                  <a:lnTo>
                    <a:pt x="102146" y="377393"/>
                  </a:lnTo>
                  <a:lnTo>
                    <a:pt x="164579" y="419392"/>
                  </a:lnTo>
                  <a:lnTo>
                    <a:pt x="239788" y="434390"/>
                  </a:lnTo>
                  <a:lnTo>
                    <a:pt x="277253" y="430809"/>
                  </a:lnTo>
                  <a:lnTo>
                    <a:pt x="345732" y="403085"/>
                  </a:lnTo>
                  <a:lnTo>
                    <a:pt x="378917" y="375920"/>
                  </a:lnTo>
                  <a:lnTo>
                    <a:pt x="379018" y="369887"/>
                  </a:lnTo>
                  <a:lnTo>
                    <a:pt x="371678" y="362318"/>
                  </a:lnTo>
                  <a:lnTo>
                    <a:pt x="365645" y="362216"/>
                  </a:lnTo>
                  <a:lnTo>
                    <a:pt x="361848" y="365887"/>
                  </a:lnTo>
                  <a:lnTo>
                    <a:pt x="335343" y="387070"/>
                  </a:lnTo>
                  <a:lnTo>
                    <a:pt x="305663" y="402564"/>
                  </a:lnTo>
                  <a:lnTo>
                    <a:pt x="273570" y="412076"/>
                  </a:lnTo>
                  <a:lnTo>
                    <a:pt x="238455" y="415302"/>
                  </a:lnTo>
                  <a:lnTo>
                    <a:pt x="204304" y="411734"/>
                  </a:lnTo>
                  <a:lnTo>
                    <a:pt x="142151" y="385711"/>
                  </a:lnTo>
                  <a:lnTo>
                    <a:pt x="93624" y="337108"/>
                  </a:lnTo>
                  <a:lnTo>
                    <a:pt x="67602" y="274294"/>
                  </a:lnTo>
                  <a:lnTo>
                    <a:pt x="64236" y="239776"/>
                  </a:lnTo>
                  <a:lnTo>
                    <a:pt x="67602" y="205270"/>
                  </a:lnTo>
                  <a:lnTo>
                    <a:pt x="93624" y="142443"/>
                  </a:lnTo>
                  <a:lnTo>
                    <a:pt x="142151" y="93840"/>
                  </a:lnTo>
                  <a:lnTo>
                    <a:pt x="204304" y="67818"/>
                  </a:lnTo>
                  <a:lnTo>
                    <a:pt x="238455" y="64262"/>
                  </a:lnTo>
                  <a:lnTo>
                    <a:pt x="272618" y="67310"/>
                  </a:lnTo>
                  <a:lnTo>
                    <a:pt x="305079" y="76758"/>
                  </a:lnTo>
                  <a:lnTo>
                    <a:pt x="335076" y="92303"/>
                  </a:lnTo>
                  <a:lnTo>
                    <a:pt x="361848" y="113665"/>
                  </a:lnTo>
                  <a:lnTo>
                    <a:pt x="365645" y="117335"/>
                  </a:lnTo>
                  <a:lnTo>
                    <a:pt x="371678" y="117233"/>
                  </a:lnTo>
                  <a:lnTo>
                    <a:pt x="379018" y="109664"/>
                  </a:lnTo>
                  <a:close/>
                </a:path>
                <a:path w="379730" h="480059">
                  <a:moveTo>
                    <a:pt x="379361" y="49834"/>
                  </a:moveTo>
                  <a:lnTo>
                    <a:pt x="342912" y="23253"/>
                  </a:lnTo>
                  <a:lnTo>
                    <a:pt x="275412" y="2628"/>
                  </a:lnTo>
                  <a:lnTo>
                    <a:pt x="239776" y="0"/>
                  </a:lnTo>
                  <a:lnTo>
                    <a:pt x="191503" y="4876"/>
                  </a:lnTo>
                  <a:lnTo>
                    <a:pt x="146532" y="18872"/>
                  </a:lnTo>
                  <a:lnTo>
                    <a:pt x="105803" y="41008"/>
                  </a:lnTo>
                  <a:lnTo>
                    <a:pt x="70307" y="70307"/>
                  </a:lnTo>
                  <a:lnTo>
                    <a:pt x="41008" y="105803"/>
                  </a:lnTo>
                  <a:lnTo>
                    <a:pt x="18872" y="146532"/>
                  </a:lnTo>
                  <a:lnTo>
                    <a:pt x="4876" y="191516"/>
                  </a:lnTo>
                  <a:lnTo>
                    <a:pt x="0" y="239776"/>
                  </a:lnTo>
                  <a:lnTo>
                    <a:pt x="4876" y="288048"/>
                  </a:lnTo>
                  <a:lnTo>
                    <a:pt x="18872" y="333019"/>
                  </a:lnTo>
                  <a:lnTo>
                    <a:pt x="41008" y="373748"/>
                  </a:lnTo>
                  <a:lnTo>
                    <a:pt x="70307" y="409244"/>
                  </a:lnTo>
                  <a:lnTo>
                    <a:pt x="105803" y="438556"/>
                  </a:lnTo>
                  <a:lnTo>
                    <a:pt x="146532" y="460679"/>
                  </a:lnTo>
                  <a:lnTo>
                    <a:pt x="191503" y="474675"/>
                  </a:lnTo>
                  <a:lnTo>
                    <a:pt x="239776" y="479552"/>
                  </a:lnTo>
                  <a:lnTo>
                    <a:pt x="245033" y="479552"/>
                  </a:lnTo>
                  <a:lnTo>
                    <a:pt x="249313" y="475284"/>
                  </a:lnTo>
                  <a:lnTo>
                    <a:pt x="249313" y="464743"/>
                  </a:lnTo>
                  <a:lnTo>
                    <a:pt x="245046" y="460463"/>
                  </a:lnTo>
                  <a:lnTo>
                    <a:pt x="239776" y="460463"/>
                  </a:lnTo>
                  <a:lnTo>
                    <a:pt x="195351" y="455968"/>
                  </a:lnTo>
                  <a:lnTo>
                    <a:pt x="153949" y="443090"/>
                  </a:lnTo>
                  <a:lnTo>
                    <a:pt x="116471" y="422719"/>
                  </a:lnTo>
                  <a:lnTo>
                    <a:pt x="83794" y="395757"/>
                  </a:lnTo>
                  <a:lnTo>
                    <a:pt x="56832" y="363080"/>
                  </a:lnTo>
                  <a:lnTo>
                    <a:pt x="36461" y="325602"/>
                  </a:lnTo>
                  <a:lnTo>
                    <a:pt x="23583" y="284200"/>
                  </a:lnTo>
                  <a:lnTo>
                    <a:pt x="19088" y="239776"/>
                  </a:lnTo>
                  <a:lnTo>
                    <a:pt x="23583" y="195364"/>
                  </a:lnTo>
                  <a:lnTo>
                    <a:pt x="36461" y="153962"/>
                  </a:lnTo>
                  <a:lnTo>
                    <a:pt x="56832" y="116471"/>
                  </a:lnTo>
                  <a:lnTo>
                    <a:pt x="83794" y="83807"/>
                  </a:lnTo>
                  <a:lnTo>
                    <a:pt x="116471" y="56832"/>
                  </a:lnTo>
                  <a:lnTo>
                    <a:pt x="153949" y="36461"/>
                  </a:lnTo>
                  <a:lnTo>
                    <a:pt x="195351" y="23583"/>
                  </a:lnTo>
                  <a:lnTo>
                    <a:pt x="239776" y="19100"/>
                  </a:lnTo>
                  <a:lnTo>
                    <a:pt x="272580" y="21513"/>
                  </a:lnTo>
                  <a:lnTo>
                    <a:pt x="304368" y="28689"/>
                  </a:lnTo>
                  <a:lnTo>
                    <a:pt x="334695" y="40487"/>
                  </a:lnTo>
                  <a:lnTo>
                    <a:pt x="363143" y="56781"/>
                  </a:lnTo>
                  <a:lnTo>
                    <a:pt x="367512" y="59728"/>
                  </a:lnTo>
                  <a:lnTo>
                    <a:pt x="373456" y="58585"/>
                  </a:lnTo>
                  <a:lnTo>
                    <a:pt x="379361" y="49834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39598" y="8164128"/>
              <a:ext cx="126603" cy="23411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678766" y="8041409"/>
              <a:ext cx="327025" cy="639445"/>
            </a:xfrm>
            <a:custGeom>
              <a:avLst/>
              <a:gdLst/>
              <a:ahLst/>
              <a:cxnLst/>
              <a:rect l="l" t="t" r="r" b="b"/>
              <a:pathLst>
                <a:path w="327025" h="639445">
                  <a:moveTo>
                    <a:pt x="251699" y="0"/>
                  </a:moveTo>
                  <a:lnTo>
                    <a:pt x="74751" y="0"/>
                  </a:lnTo>
                  <a:lnTo>
                    <a:pt x="70479" y="4282"/>
                  </a:lnTo>
                  <a:lnTo>
                    <a:pt x="70479" y="476645"/>
                  </a:lnTo>
                  <a:lnTo>
                    <a:pt x="6397" y="476645"/>
                  </a:lnTo>
                  <a:lnTo>
                    <a:pt x="2879" y="479043"/>
                  </a:lnTo>
                  <a:lnTo>
                    <a:pt x="0" y="486330"/>
                  </a:lnTo>
                  <a:lnTo>
                    <a:pt x="931" y="490487"/>
                  </a:lnTo>
                  <a:lnTo>
                    <a:pt x="158539" y="638095"/>
                  </a:lnTo>
                  <a:lnTo>
                    <a:pt x="160885" y="638954"/>
                  </a:lnTo>
                  <a:lnTo>
                    <a:pt x="165565" y="638954"/>
                  </a:lnTo>
                  <a:lnTo>
                    <a:pt x="167911" y="638095"/>
                  </a:lnTo>
                  <a:lnTo>
                    <a:pt x="325518" y="490487"/>
                  </a:lnTo>
                  <a:lnTo>
                    <a:pt x="326450" y="486330"/>
                  </a:lnTo>
                  <a:lnTo>
                    <a:pt x="323571" y="479043"/>
                  </a:lnTo>
                  <a:lnTo>
                    <a:pt x="320042" y="476645"/>
                  </a:lnTo>
                  <a:lnTo>
                    <a:pt x="255971" y="476645"/>
                  </a:lnTo>
                  <a:lnTo>
                    <a:pt x="255971" y="319718"/>
                  </a:lnTo>
                  <a:lnTo>
                    <a:pt x="251699" y="315435"/>
                  </a:lnTo>
                  <a:lnTo>
                    <a:pt x="241154" y="315435"/>
                  </a:lnTo>
                  <a:lnTo>
                    <a:pt x="236872" y="319718"/>
                  </a:lnTo>
                  <a:lnTo>
                    <a:pt x="236872" y="491461"/>
                  </a:lnTo>
                  <a:lnTo>
                    <a:pt x="241154" y="495733"/>
                  </a:lnTo>
                  <a:lnTo>
                    <a:pt x="291980" y="495733"/>
                  </a:lnTo>
                  <a:lnTo>
                    <a:pt x="163220" y="616337"/>
                  </a:lnTo>
                  <a:lnTo>
                    <a:pt x="34470" y="495733"/>
                  </a:lnTo>
                  <a:lnTo>
                    <a:pt x="85295" y="495733"/>
                  </a:lnTo>
                  <a:lnTo>
                    <a:pt x="89567" y="491461"/>
                  </a:lnTo>
                  <a:lnTo>
                    <a:pt x="89567" y="19098"/>
                  </a:lnTo>
                  <a:lnTo>
                    <a:pt x="236882" y="19098"/>
                  </a:lnTo>
                  <a:lnTo>
                    <a:pt x="236882" y="292074"/>
                  </a:lnTo>
                  <a:lnTo>
                    <a:pt x="241154" y="296357"/>
                  </a:lnTo>
                  <a:lnTo>
                    <a:pt x="251699" y="296357"/>
                  </a:lnTo>
                  <a:lnTo>
                    <a:pt x="255971" y="292074"/>
                  </a:lnTo>
                  <a:lnTo>
                    <a:pt x="255971" y="4282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10481335" y="4177883"/>
            <a:ext cx="7937500" cy="1414145"/>
          </a:xfrm>
          <a:custGeom>
            <a:avLst/>
            <a:gdLst/>
            <a:ahLst/>
            <a:cxnLst/>
            <a:rect l="l" t="t" r="r" b="b"/>
            <a:pathLst>
              <a:path w="7937500" h="1414145">
                <a:moveTo>
                  <a:pt x="7827321" y="0"/>
                </a:moveTo>
                <a:lnTo>
                  <a:pt x="109619" y="0"/>
                </a:lnTo>
                <a:lnTo>
                  <a:pt x="66950" y="8614"/>
                </a:lnTo>
                <a:lnTo>
                  <a:pt x="32106" y="32105"/>
                </a:lnTo>
                <a:lnTo>
                  <a:pt x="8614" y="66945"/>
                </a:lnTo>
                <a:lnTo>
                  <a:pt x="0" y="109609"/>
                </a:lnTo>
                <a:lnTo>
                  <a:pt x="0" y="1303960"/>
                </a:lnTo>
                <a:lnTo>
                  <a:pt x="8614" y="1346623"/>
                </a:lnTo>
                <a:lnTo>
                  <a:pt x="32106" y="1381464"/>
                </a:lnTo>
                <a:lnTo>
                  <a:pt x="66950" y="1404955"/>
                </a:lnTo>
                <a:lnTo>
                  <a:pt x="109619" y="1413569"/>
                </a:lnTo>
                <a:lnTo>
                  <a:pt x="7827321" y="1413569"/>
                </a:lnTo>
                <a:lnTo>
                  <a:pt x="7869989" y="1404955"/>
                </a:lnTo>
                <a:lnTo>
                  <a:pt x="7904829" y="1381464"/>
                </a:lnTo>
                <a:lnTo>
                  <a:pt x="7928318" y="1346623"/>
                </a:lnTo>
                <a:lnTo>
                  <a:pt x="7936931" y="1303960"/>
                </a:lnTo>
                <a:lnTo>
                  <a:pt x="7936931" y="109609"/>
                </a:lnTo>
                <a:lnTo>
                  <a:pt x="7928318" y="66945"/>
                </a:lnTo>
                <a:lnTo>
                  <a:pt x="7904829" y="32105"/>
                </a:lnTo>
                <a:lnTo>
                  <a:pt x="7869989" y="8614"/>
                </a:lnTo>
                <a:lnTo>
                  <a:pt x="7827321" y="0"/>
                </a:lnTo>
                <a:close/>
              </a:path>
            </a:pathLst>
          </a:custGeom>
          <a:solidFill>
            <a:srgbClr val="000000">
              <a:alpha val="5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10952546" y="2694514"/>
            <a:ext cx="953135" cy="953135"/>
            <a:chOff x="10952546" y="2694514"/>
            <a:chExt cx="953135" cy="953135"/>
          </a:xfrm>
        </p:grpSpPr>
        <p:sp>
          <p:nvSpPr>
            <p:cNvPr id="37" name="object 37"/>
            <p:cNvSpPr/>
            <p:nvPr/>
          </p:nvSpPr>
          <p:spPr>
            <a:xfrm>
              <a:off x="10957781" y="2699750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942379" y="471189"/>
                  </a:moveTo>
                  <a:lnTo>
                    <a:pt x="939947" y="519366"/>
                  </a:lnTo>
                  <a:lnTo>
                    <a:pt x="932806" y="566151"/>
                  </a:lnTo>
                  <a:lnTo>
                    <a:pt x="921196" y="611308"/>
                  </a:lnTo>
                  <a:lnTo>
                    <a:pt x="905351" y="654599"/>
                  </a:lnTo>
                  <a:lnTo>
                    <a:pt x="885510" y="695787"/>
                  </a:lnTo>
                  <a:lnTo>
                    <a:pt x="861908" y="734637"/>
                  </a:lnTo>
                  <a:lnTo>
                    <a:pt x="834783" y="770911"/>
                  </a:lnTo>
                  <a:lnTo>
                    <a:pt x="804372" y="804372"/>
                  </a:lnTo>
                  <a:lnTo>
                    <a:pt x="770911" y="834783"/>
                  </a:lnTo>
                  <a:lnTo>
                    <a:pt x="734637" y="861908"/>
                  </a:lnTo>
                  <a:lnTo>
                    <a:pt x="695787" y="885510"/>
                  </a:lnTo>
                  <a:lnTo>
                    <a:pt x="654599" y="905351"/>
                  </a:lnTo>
                  <a:lnTo>
                    <a:pt x="611308" y="921196"/>
                  </a:lnTo>
                  <a:lnTo>
                    <a:pt x="566151" y="932806"/>
                  </a:lnTo>
                  <a:lnTo>
                    <a:pt x="519366" y="939947"/>
                  </a:lnTo>
                  <a:lnTo>
                    <a:pt x="471189" y="942379"/>
                  </a:lnTo>
                  <a:lnTo>
                    <a:pt x="423013" y="939947"/>
                  </a:lnTo>
                  <a:lnTo>
                    <a:pt x="376228" y="932806"/>
                  </a:lnTo>
                  <a:lnTo>
                    <a:pt x="331071" y="921196"/>
                  </a:lnTo>
                  <a:lnTo>
                    <a:pt x="287780" y="905351"/>
                  </a:lnTo>
                  <a:lnTo>
                    <a:pt x="246591" y="885510"/>
                  </a:lnTo>
                  <a:lnTo>
                    <a:pt x="207742" y="861908"/>
                  </a:lnTo>
                  <a:lnTo>
                    <a:pt x="171468" y="834783"/>
                  </a:lnTo>
                  <a:lnTo>
                    <a:pt x="138007" y="804372"/>
                  </a:lnTo>
                  <a:lnTo>
                    <a:pt x="107596" y="770911"/>
                  </a:lnTo>
                  <a:lnTo>
                    <a:pt x="80471" y="734637"/>
                  </a:lnTo>
                  <a:lnTo>
                    <a:pt x="56869" y="695787"/>
                  </a:lnTo>
                  <a:lnTo>
                    <a:pt x="37028" y="654599"/>
                  </a:lnTo>
                  <a:lnTo>
                    <a:pt x="21183" y="611308"/>
                  </a:lnTo>
                  <a:lnTo>
                    <a:pt x="9572" y="566151"/>
                  </a:lnTo>
                  <a:lnTo>
                    <a:pt x="2432" y="519366"/>
                  </a:lnTo>
                  <a:lnTo>
                    <a:pt x="0" y="471189"/>
                  </a:lnTo>
                  <a:lnTo>
                    <a:pt x="2432" y="423013"/>
                  </a:lnTo>
                  <a:lnTo>
                    <a:pt x="9572" y="376228"/>
                  </a:lnTo>
                  <a:lnTo>
                    <a:pt x="21183" y="331071"/>
                  </a:lnTo>
                  <a:lnTo>
                    <a:pt x="37028" y="287780"/>
                  </a:lnTo>
                  <a:lnTo>
                    <a:pt x="56869" y="246591"/>
                  </a:lnTo>
                  <a:lnTo>
                    <a:pt x="80471" y="207742"/>
                  </a:lnTo>
                  <a:lnTo>
                    <a:pt x="107596" y="171468"/>
                  </a:lnTo>
                  <a:lnTo>
                    <a:pt x="138007" y="138007"/>
                  </a:lnTo>
                  <a:lnTo>
                    <a:pt x="171468" y="107596"/>
                  </a:lnTo>
                  <a:lnTo>
                    <a:pt x="207742" y="80471"/>
                  </a:lnTo>
                  <a:lnTo>
                    <a:pt x="246591" y="56869"/>
                  </a:lnTo>
                  <a:lnTo>
                    <a:pt x="287780" y="37028"/>
                  </a:lnTo>
                  <a:lnTo>
                    <a:pt x="331071" y="21183"/>
                  </a:lnTo>
                  <a:lnTo>
                    <a:pt x="376228" y="9572"/>
                  </a:lnTo>
                  <a:lnTo>
                    <a:pt x="423013" y="2432"/>
                  </a:lnTo>
                  <a:lnTo>
                    <a:pt x="471189" y="0"/>
                  </a:lnTo>
                  <a:lnTo>
                    <a:pt x="519366" y="2432"/>
                  </a:lnTo>
                  <a:lnTo>
                    <a:pt x="566151" y="9572"/>
                  </a:lnTo>
                  <a:lnTo>
                    <a:pt x="611308" y="21183"/>
                  </a:lnTo>
                  <a:lnTo>
                    <a:pt x="654599" y="37028"/>
                  </a:lnTo>
                  <a:lnTo>
                    <a:pt x="695787" y="56869"/>
                  </a:lnTo>
                  <a:lnTo>
                    <a:pt x="734637" y="80471"/>
                  </a:lnTo>
                  <a:lnTo>
                    <a:pt x="770911" y="107596"/>
                  </a:lnTo>
                  <a:lnTo>
                    <a:pt x="804372" y="138007"/>
                  </a:lnTo>
                  <a:lnTo>
                    <a:pt x="834783" y="171468"/>
                  </a:lnTo>
                  <a:lnTo>
                    <a:pt x="861908" y="207742"/>
                  </a:lnTo>
                  <a:lnTo>
                    <a:pt x="885510" y="246591"/>
                  </a:lnTo>
                  <a:lnTo>
                    <a:pt x="905351" y="287780"/>
                  </a:lnTo>
                  <a:lnTo>
                    <a:pt x="921196" y="331071"/>
                  </a:lnTo>
                  <a:lnTo>
                    <a:pt x="932806" y="376228"/>
                  </a:lnTo>
                  <a:lnTo>
                    <a:pt x="939947" y="423013"/>
                  </a:lnTo>
                  <a:lnTo>
                    <a:pt x="942379" y="471189"/>
                  </a:lnTo>
                  <a:close/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110667" y="3229755"/>
              <a:ext cx="223228" cy="2046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459085" y="3315511"/>
              <a:ext cx="186151" cy="11893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189094" y="2952349"/>
              <a:ext cx="548005" cy="376555"/>
            </a:xfrm>
            <a:custGeom>
              <a:avLst/>
              <a:gdLst/>
              <a:ahLst/>
              <a:cxnLst/>
              <a:rect l="l" t="t" r="r" b="b"/>
              <a:pathLst>
                <a:path w="548004" h="376554">
                  <a:moveTo>
                    <a:pt x="547712" y="35560"/>
                  </a:moveTo>
                  <a:lnTo>
                    <a:pt x="529856" y="35560"/>
                  </a:lnTo>
                  <a:lnTo>
                    <a:pt x="529856" y="151853"/>
                  </a:lnTo>
                  <a:lnTo>
                    <a:pt x="547712" y="151853"/>
                  </a:lnTo>
                  <a:lnTo>
                    <a:pt x="547712" y="35560"/>
                  </a:lnTo>
                  <a:close/>
                </a:path>
                <a:path w="548004" h="376554">
                  <a:moveTo>
                    <a:pt x="547712" y="17386"/>
                  </a:moveTo>
                  <a:lnTo>
                    <a:pt x="377748" y="17386"/>
                  </a:lnTo>
                  <a:lnTo>
                    <a:pt x="377748" y="35166"/>
                  </a:lnTo>
                  <a:lnTo>
                    <a:pt x="377748" y="151853"/>
                  </a:lnTo>
                  <a:lnTo>
                    <a:pt x="357898" y="151853"/>
                  </a:lnTo>
                  <a:lnTo>
                    <a:pt x="357898" y="175653"/>
                  </a:lnTo>
                  <a:lnTo>
                    <a:pt x="357898" y="190246"/>
                  </a:lnTo>
                  <a:lnTo>
                    <a:pt x="351980" y="196151"/>
                  </a:lnTo>
                  <a:lnTo>
                    <a:pt x="227863" y="196151"/>
                  </a:lnTo>
                  <a:lnTo>
                    <a:pt x="221957" y="190246"/>
                  </a:lnTo>
                  <a:lnTo>
                    <a:pt x="221957" y="175653"/>
                  </a:lnTo>
                  <a:lnTo>
                    <a:pt x="227863" y="169748"/>
                  </a:lnTo>
                  <a:lnTo>
                    <a:pt x="344690" y="169748"/>
                  </a:lnTo>
                  <a:lnTo>
                    <a:pt x="351980" y="169748"/>
                  </a:lnTo>
                  <a:lnTo>
                    <a:pt x="357898" y="175653"/>
                  </a:lnTo>
                  <a:lnTo>
                    <a:pt x="357898" y="151853"/>
                  </a:lnTo>
                  <a:lnTo>
                    <a:pt x="344690" y="151853"/>
                  </a:lnTo>
                  <a:lnTo>
                    <a:pt x="235153" y="151853"/>
                  </a:lnTo>
                  <a:lnTo>
                    <a:pt x="223050" y="154305"/>
                  </a:lnTo>
                  <a:lnTo>
                    <a:pt x="213169" y="160959"/>
                  </a:lnTo>
                  <a:lnTo>
                    <a:pt x="206502" y="170853"/>
                  </a:lnTo>
                  <a:lnTo>
                    <a:pt x="204063" y="182956"/>
                  </a:lnTo>
                  <a:lnTo>
                    <a:pt x="206502" y="195059"/>
                  </a:lnTo>
                  <a:lnTo>
                    <a:pt x="213169" y="204939"/>
                  </a:lnTo>
                  <a:lnTo>
                    <a:pt x="223050" y="211607"/>
                  </a:lnTo>
                  <a:lnTo>
                    <a:pt x="226301" y="212280"/>
                  </a:lnTo>
                  <a:lnTo>
                    <a:pt x="224294" y="226923"/>
                  </a:lnTo>
                  <a:lnTo>
                    <a:pt x="203187" y="265087"/>
                  </a:lnTo>
                  <a:lnTo>
                    <a:pt x="159981" y="277317"/>
                  </a:lnTo>
                  <a:lnTo>
                    <a:pt x="140296" y="275539"/>
                  </a:lnTo>
                  <a:lnTo>
                    <a:pt x="104470" y="259969"/>
                  </a:lnTo>
                  <a:lnTo>
                    <a:pt x="82359" y="206781"/>
                  </a:lnTo>
                  <a:lnTo>
                    <a:pt x="88849" y="161734"/>
                  </a:lnTo>
                  <a:lnTo>
                    <a:pt x="102171" y="126288"/>
                  </a:lnTo>
                  <a:lnTo>
                    <a:pt x="107429" y="115963"/>
                  </a:lnTo>
                  <a:lnTo>
                    <a:pt x="111963" y="115963"/>
                  </a:lnTo>
                  <a:lnTo>
                    <a:pt x="133845" y="111531"/>
                  </a:lnTo>
                  <a:lnTo>
                    <a:pt x="151714" y="99466"/>
                  </a:lnTo>
                  <a:lnTo>
                    <a:pt x="152654" y="98082"/>
                  </a:lnTo>
                  <a:lnTo>
                    <a:pt x="161874" y="84391"/>
                  </a:lnTo>
                  <a:lnTo>
                    <a:pt x="199720" y="84391"/>
                  </a:lnTo>
                  <a:lnTo>
                    <a:pt x="209905" y="81940"/>
                  </a:lnTo>
                  <a:lnTo>
                    <a:pt x="218097" y="75971"/>
                  </a:lnTo>
                  <a:lnTo>
                    <a:pt x="223431" y="67373"/>
                  </a:lnTo>
                  <a:lnTo>
                    <a:pt x="225132" y="57035"/>
                  </a:lnTo>
                  <a:lnTo>
                    <a:pt x="222681" y="46837"/>
                  </a:lnTo>
                  <a:lnTo>
                    <a:pt x="216712" y="38658"/>
                  </a:lnTo>
                  <a:lnTo>
                    <a:pt x="208127" y="33299"/>
                  </a:lnTo>
                  <a:lnTo>
                    <a:pt x="207124" y="33147"/>
                  </a:lnTo>
                  <a:lnTo>
                    <a:pt x="207124" y="53860"/>
                  </a:lnTo>
                  <a:lnTo>
                    <a:pt x="206514" y="63246"/>
                  </a:lnTo>
                  <a:lnTo>
                    <a:pt x="202463" y="66814"/>
                  </a:lnTo>
                  <a:lnTo>
                    <a:pt x="197777" y="66509"/>
                  </a:lnTo>
                  <a:lnTo>
                    <a:pt x="166827" y="66509"/>
                  </a:lnTo>
                  <a:lnTo>
                    <a:pt x="168211" y="59728"/>
                  </a:lnTo>
                  <a:lnTo>
                    <a:pt x="168211" y="56248"/>
                  </a:lnTo>
                  <a:lnTo>
                    <a:pt x="166839" y="49504"/>
                  </a:lnTo>
                  <a:lnTo>
                    <a:pt x="197777" y="49504"/>
                  </a:lnTo>
                  <a:lnTo>
                    <a:pt x="203568" y="49809"/>
                  </a:lnTo>
                  <a:lnTo>
                    <a:pt x="207124" y="53860"/>
                  </a:lnTo>
                  <a:lnTo>
                    <a:pt x="207124" y="33147"/>
                  </a:lnTo>
                  <a:lnTo>
                    <a:pt x="197777" y="31610"/>
                  </a:lnTo>
                  <a:lnTo>
                    <a:pt x="161899" y="31610"/>
                  </a:lnTo>
                  <a:lnTo>
                    <a:pt x="152654" y="17894"/>
                  </a:lnTo>
                  <a:lnTo>
                    <a:pt x="151714" y="16497"/>
                  </a:lnTo>
                  <a:lnTo>
                    <a:pt x="150304" y="15557"/>
                  </a:lnTo>
                  <a:lnTo>
                    <a:pt x="150304" y="56248"/>
                  </a:lnTo>
                  <a:lnTo>
                    <a:pt x="150304" y="59728"/>
                  </a:lnTo>
                  <a:lnTo>
                    <a:pt x="147281" y="74637"/>
                  </a:lnTo>
                  <a:lnTo>
                    <a:pt x="139065" y="86829"/>
                  </a:lnTo>
                  <a:lnTo>
                    <a:pt x="126885" y="95046"/>
                  </a:lnTo>
                  <a:lnTo>
                    <a:pt x="111963" y="98082"/>
                  </a:lnTo>
                  <a:lnTo>
                    <a:pt x="110871" y="98082"/>
                  </a:lnTo>
                  <a:lnTo>
                    <a:pt x="110871" y="17894"/>
                  </a:lnTo>
                  <a:lnTo>
                    <a:pt x="111963" y="17894"/>
                  </a:lnTo>
                  <a:lnTo>
                    <a:pt x="126873" y="20916"/>
                  </a:lnTo>
                  <a:lnTo>
                    <a:pt x="139065" y="29133"/>
                  </a:lnTo>
                  <a:lnTo>
                    <a:pt x="147281" y="41325"/>
                  </a:lnTo>
                  <a:lnTo>
                    <a:pt x="150304" y="56248"/>
                  </a:lnTo>
                  <a:lnTo>
                    <a:pt x="150304" y="15557"/>
                  </a:lnTo>
                  <a:lnTo>
                    <a:pt x="133845" y="4445"/>
                  </a:lnTo>
                  <a:lnTo>
                    <a:pt x="111963" y="0"/>
                  </a:lnTo>
                  <a:lnTo>
                    <a:pt x="92989" y="0"/>
                  </a:lnTo>
                  <a:lnTo>
                    <a:pt x="92989" y="12763"/>
                  </a:lnTo>
                  <a:lnTo>
                    <a:pt x="92989" y="30683"/>
                  </a:lnTo>
                  <a:lnTo>
                    <a:pt x="92989" y="85369"/>
                  </a:lnTo>
                  <a:lnTo>
                    <a:pt x="82613" y="83261"/>
                  </a:lnTo>
                  <a:lnTo>
                    <a:pt x="73914" y="77393"/>
                  </a:lnTo>
                  <a:lnTo>
                    <a:pt x="68033" y="68681"/>
                  </a:lnTo>
                  <a:lnTo>
                    <a:pt x="65887" y="58013"/>
                  </a:lnTo>
                  <a:lnTo>
                    <a:pt x="68033" y="47345"/>
                  </a:lnTo>
                  <a:lnTo>
                    <a:pt x="73914" y="38646"/>
                  </a:lnTo>
                  <a:lnTo>
                    <a:pt x="82613" y="32778"/>
                  </a:lnTo>
                  <a:lnTo>
                    <a:pt x="92989" y="30683"/>
                  </a:lnTo>
                  <a:lnTo>
                    <a:pt x="92989" y="12763"/>
                  </a:lnTo>
                  <a:lnTo>
                    <a:pt x="75653" y="16256"/>
                  </a:lnTo>
                  <a:lnTo>
                    <a:pt x="61252" y="25958"/>
                  </a:lnTo>
                  <a:lnTo>
                    <a:pt x="51549" y="40360"/>
                  </a:lnTo>
                  <a:lnTo>
                    <a:pt x="47993" y="57988"/>
                  </a:lnTo>
                  <a:lnTo>
                    <a:pt x="51549" y="75603"/>
                  </a:lnTo>
                  <a:lnTo>
                    <a:pt x="59867" y="87972"/>
                  </a:lnTo>
                  <a:lnTo>
                    <a:pt x="53111" y="96507"/>
                  </a:lnTo>
                  <a:lnTo>
                    <a:pt x="30340" y="130873"/>
                  </a:lnTo>
                  <a:lnTo>
                    <a:pt x="13703" y="168287"/>
                  </a:lnTo>
                  <a:lnTo>
                    <a:pt x="3505" y="207937"/>
                  </a:lnTo>
                  <a:lnTo>
                    <a:pt x="0" y="249008"/>
                  </a:lnTo>
                  <a:lnTo>
                    <a:pt x="0" y="289369"/>
                  </a:lnTo>
                  <a:lnTo>
                    <a:pt x="17894" y="289369"/>
                  </a:lnTo>
                  <a:lnTo>
                    <a:pt x="17881" y="249008"/>
                  </a:lnTo>
                  <a:lnTo>
                    <a:pt x="21132" y="210934"/>
                  </a:lnTo>
                  <a:lnTo>
                    <a:pt x="30594" y="174167"/>
                  </a:lnTo>
                  <a:lnTo>
                    <a:pt x="46024" y="139471"/>
                  </a:lnTo>
                  <a:lnTo>
                    <a:pt x="67132" y="107619"/>
                  </a:lnTo>
                  <a:lnTo>
                    <a:pt x="74180" y="98717"/>
                  </a:lnTo>
                  <a:lnTo>
                    <a:pt x="75653" y="99707"/>
                  </a:lnTo>
                  <a:lnTo>
                    <a:pt x="92989" y="103225"/>
                  </a:lnTo>
                  <a:lnTo>
                    <a:pt x="92989" y="104978"/>
                  </a:lnTo>
                  <a:lnTo>
                    <a:pt x="85204" y="120154"/>
                  </a:lnTo>
                  <a:lnTo>
                    <a:pt x="70675" y="159880"/>
                  </a:lnTo>
                  <a:lnTo>
                    <a:pt x="64528" y="210388"/>
                  </a:lnTo>
                  <a:lnTo>
                    <a:pt x="80645" y="260464"/>
                  </a:lnTo>
                  <a:lnTo>
                    <a:pt x="121018" y="289585"/>
                  </a:lnTo>
                  <a:lnTo>
                    <a:pt x="162077" y="295236"/>
                  </a:lnTo>
                  <a:lnTo>
                    <a:pt x="176060" y="294665"/>
                  </a:lnTo>
                  <a:lnTo>
                    <a:pt x="214401" y="279082"/>
                  </a:lnTo>
                  <a:lnTo>
                    <a:pt x="241554" y="231914"/>
                  </a:lnTo>
                  <a:lnTo>
                    <a:pt x="244094" y="214058"/>
                  </a:lnTo>
                  <a:lnTo>
                    <a:pt x="344690" y="214058"/>
                  </a:lnTo>
                  <a:lnTo>
                    <a:pt x="347878" y="213423"/>
                  </a:lnTo>
                  <a:lnTo>
                    <a:pt x="349123" y="214020"/>
                  </a:lnTo>
                  <a:lnTo>
                    <a:pt x="388797" y="239052"/>
                  </a:lnTo>
                  <a:lnTo>
                    <a:pt x="420433" y="272707"/>
                  </a:lnTo>
                  <a:lnTo>
                    <a:pt x="442722" y="313169"/>
                  </a:lnTo>
                  <a:lnTo>
                    <a:pt x="454329" y="358622"/>
                  </a:lnTo>
                  <a:lnTo>
                    <a:pt x="133540" y="358622"/>
                  </a:lnTo>
                  <a:lnTo>
                    <a:pt x="133540" y="376504"/>
                  </a:lnTo>
                  <a:lnTo>
                    <a:pt x="473684" y="376504"/>
                  </a:lnTo>
                  <a:lnTo>
                    <a:pt x="473036" y="366991"/>
                  </a:lnTo>
                  <a:lnTo>
                    <a:pt x="462140" y="314007"/>
                  </a:lnTo>
                  <a:lnTo>
                    <a:pt x="440588" y="271589"/>
                  </a:lnTo>
                  <a:lnTo>
                    <a:pt x="518236" y="190855"/>
                  </a:lnTo>
                  <a:lnTo>
                    <a:pt x="518236" y="169786"/>
                  </a:lnTo>
                  <a:lnTo>
                    <a:pt x="547712" y="169786"/>
                  </a:lnTo>
                  <a:lnTo>
                    <a:pt x="547712" y="152006"/>
                  </a:lnTo>
                  <a:lnTo>
                    <a:pt x="500354" y="152006"/>
                  </a:lnTo>
                  <a:lnTo>
                    <a:pt x="500354" y="169786"/>
                  </a:lnTo>
                  <a:lnTo>
                    <a:pt x="500354" y="183654"/>
                  </a:lnTo>
                  <a:lnTo>
                    <a:pt x="429590" y="257213"/>
                  </a:lnTo>
                  <a:lnTo>
                    <a:pt x="402463" y="227114"/>
                  </a:lnTo>
                  <a:lnTo>
                    <a:pt x="367042" y="204406"/>
                  </a:lnTo>
                  <a:lnTo>
                    <a:pt x="372605" y="196151"/>
                  </a:lnTo>
                  <a:lnTo>
                    <a:pt x="373354" y="195059"/>
                  </a:lnTo>
                  <a:lnTo>
                    <a:pt x="375793" y="182956"/>
                  </a:lnTo>
                  <a:lnTo>
                    <a:pt x="373354" y="170853"/>
                  </a:lnTo>
                  <a:lnTo>
                    <a:pt x="372605" y="169748"/>
                  </a:lnTo>
                  <a:lnTo>
                    <a:pt x="377748" y="169748"/>
                  </a:lnTo>
                  <a:lnTo>
                    <a:pt x="500354" y="169786"/>
                  </a:lnTo>
                  <a:lnTo>
                    <a:pt x="500354" y="152006"/>
                  </a:lnTo>
                  <a:lnTo>
                    <a:pt x="395681" y="152006"/>
                  </a:lnTo>
                  <a:lnTo>
                    <a:pt x="395681" y="35166"/>
                  </a:lnTo>
                  <a:lnTo>
                    <a:pt x="458292" y="35166"/>
                  </a:lnTo>
                  <a:lnTo>
                    <a:pt x="458292" y="62407"/>
                  </a:lnTo>
                  <a:lnTo>
                    <a:pt x="476173" y="62407"/>
                  </a:lnTo>
                  <a:lnTo>
                    <a:pt x="476173" y="35166"/>
                  </a:lnTo>
                  <a:lnTo>
                    <a:pt x="547712" y="35166"/>
                  </a:lnTo>
                  <a:lnTo>
                    <a:pt x="547712" y="17386"/>
                  </a:lnTo>
                  <a:close/>
                </a:path>
              </a:pathLst>
            </a:custGeom>
            <a:solidFill>
              <a:srgbClr val="F1E1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/>
          <p:nvPr/>
        </p:nvSpPr>
        <p:spPr>
          <a:xfrm>
            <a:off x="10481335" y="5891621"/>
            <a:ext cx="7937500" cy="1414145"/>
          </a:xfrm>
          <a:custGeom>
            <a:avLst/>
            <a:gdLst/>
            <a:ahLst/>
            <a:cxnLst/>
            <a:rect l="l" t="t" r="r" b="b"/>
            <a:pathLst>
              <a:path w="7937500" h="1414145">
                <a:moveTo>
                  <a:pt x="7827321" y="0"/>
                </a:moveTo>
                <a:lnTo>
                  <a:pt x="109619" y="0"/>
                </a:lnTo>
                <a:lnTo>
                  <a:pt x="66950" y="8614"/>
                </a:lnTo>
                <a:lnTo>
                  <a:pt x="32106" y="32105"/>
                </a:lnTo>
                <a:lnTo>
                  <a:pt x="8614" y="66945"/>
                </a:lnTo>
                <a:lnTo>
                  <a:pt x="0" y="109609"/>
                </a:lnTo>
                <a:lnTo>
                  <a:pt x="0" y="1303960"/>
                </a:lnTo>
                <a:lnTo>
                  <a:pt x="8614" y="1346623"/>
                </a:lnTo>
                <a:lnTo>
                  <a:pt x="32106" y="1381464"/>
                </a:lnTo>
                <a:lnTo>
                  <a:pt x="66950" y="1404955"/>
                </a:lnTo>
                <a:lnTo>
                  <a:pt x="109619" y="1413569"/>
                </a:lnTo>
                <a:lnTo>
                  <a:pt x="7827321" y="1413569"/>
                </a:lnTo>
                <a:lnTo>
                  <a:pt x="7869989" y="1404955"/>
                </a:lnTo>
                <a:lnTo>
                  <a:pt x="7904829" y="1381464"/>
                </a:lnTo>
                <a:lnTo>
                  <a:pt x="7928318" y="1346623"/>
                </a:lnTo>
                <a:lnTo>
                  <a:pt x="7936931" y="1303960"/>
                </a:lnTo>
                <a:lnTo>
                  <a:pt x="7936931" y="109609"/>
                </a:lnTo>
                <a:lnTo>
                  <a:pt x="7928318" y="66945"/>
                </a:lnTo>
                <a:lnTo>
                  <a:pt x="7904829" y="32105"/>
                </a:lnTo>
                <a:lnTo>
                  <a:pt x="7869989" y="8614"/>
                </a:lnTo>
                <a:lnTo>
                  <a:pt x="7827321" y="0"/>
                </a:lnTo>
                <a:close/>
              </a:path>
            </a:pathLst>
          </a:custGeom>
          <a:solidFill>
            <a:srgbClr val="000000">
              <a:alpha val="5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10952546" y="4408242"/>
            <a:ext cx="953135" cy="953135"/>
            <a:chOff x="10952546" y="4408242"/>
            <a:chExt cx="953135" cy="953135"/>
          </a:xfrm>
        </p:grpSpPr>
        <p:sp>
          <p:nvSpPr>
            <p:cNvPr id="44" name="object 44"/>
            <p:cNvSpPr/>
            <p:nvPr/>
          </p:nvSpPr>
          <p:spPr>
            <a:xfrm>
              <a:off x="10957781" y="4413478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942379" y="471189"/>
                  </a:moveTo>
                  <a:lnTo>
                    <a:pt x="939947" y="519366"/>
                  </a:lnTo>
                  <a:lnTo>
                    <a:pt x="932806" y="566151"/>
                  </a:lnTo>
                  <a:lnTo>
                    <a:pt x="921196" y="611308"/>
                  </a:lnTo>
                  <a:lnTo>
                    <a:pt x="905351" y="654599"/>
                  </a:lnTo>
                  <a:lnTo>
                    <a:pt x="885510" y="695787"/>
                  </a:lnTo>
                  <a:lnTo>
                    <a:pt x="861908" y="734637"/>
                  </a:lnTo>
                  <a:lnTo>
                    <a:pt x="834783" y="770911"/>
                  </a:lnTo>
                  <a:lnTo>
                    <a:pt x="804372" y="804372"/>
                  </a:lnTo>
                  <a:lnTo>
                    <a:pt x="770911" y="834783"/>
                  </a:lnTo>
                  <a:lnTo>
                    <a:pt x="734637" y="861908"/>
                  </a:lnTo>
                  <a:lnTo>
                    <a:pt x="695787" y="885510"/>
                  </a:lnTo>
                  <a:lnTo>
                    <a:pt x="654599" y="905351"/>
                  </a:lnTo>
                  <a:lnTo>
                    <a:pt x="611308" y="921196"/>
                  </a:lnTo>
                  <a:lnTo>
                    <a:pt x="566151" y="932806"/>
                  </a:lnTo>
                  <a:lnTo>
                    <a:pt x="519366" y="939947"/>
                  </a:lnTo>
                  <a:lnTo>
                    <a:pt x="471189" y="942379"/>
                  </a:lnTo>
                  <a:lnTo>
                    <a:pt x="423013" y="939947"/>
                  </a:lnTo>
                  <a:lnTo>
                    <a:pt x="376228" y="932806"/>
                  </a:lnTo>
                  <a:lnTo>
                    <a:pt x="331071" y="921196"/>
                  </a:lnTo>
                  <a:lnTo>
                    <a:pt x="287780" y="905351"/>
                  </a:lnTo>
                  <a:lnTo>
                    <a:pt x="246591" y="885510"/>
                  </a:lnTo>
                  <a:lnTo>
                    <a:pt x="207742" y="861908"/>
                  </a:lnTo>
                  <a:lnTo>
                    <a:pt x="171468" y="834783"/>
                  </a:lnTo>
                  <a:lnTo>
                    <a:pt x="138007" y="804372"/>
                  </a:lnTo>
                  <a:lnTo>
                    <a:pt x="107596" y="770911"/>
                  </a:lnTo>
                  <a:lnTo>
                    <a:pt x="80471" y="734637"/>
                  </a:lnTo>
                  <a:lnTo>
                    <a:pt x="56869" y="695787"/>
                  </a:lnTo>
                  <a:lnTo>
                    <a:pt x="37028" y="654599"/>
                  </a:lnTo>
                  <a:lnTo>
                    <a:pt x="21183" y="611308"/>
                  </a:lnTo>
                  <a:lnTo>
                    <a:pt x="9572" y="566151"/>
                  </a:lnTo>
                  <a:lnTo>
                    <a:pt x="2432" y="519366"/>
                  </a:lnTo>
                  <a:lnTo>
                    <a:pt x="0" y="471189"/>
                  </a:lnTo>
                  <a:lnTo>
                    <a:pt x="2432" y="423013"/>
                  </a:lnTo>
                  <a:lnTo>
                    <a:pt x="9572" y="376228"/>
                  </a:lnTo>
                  <a:lnTo>
                    <a:pt x="21183" y="331071"/>
                  </a:lnTo>
                  <a:lnTo>
                    <a:pt x="37028" y="287780"/>
                  </a:lnTo>
                  <a:lnTo>
                    <a:pt x="56869" y="246591"/>
                  </a:lnTo>
                  <a:lnTo>
                    <a:pt x="80471" y="207742"/>
                  </a:lnTo>
                  <a:lnTo>
                    <a:pt x="107596" y="171468"/>
                  </a:lnTo>
                  <a:lnTo>
                    <a:pt x="138007" y="138007"/>
                  </a:lnTo>
                  <a:lnTo>
                    <a:pt x="171468" y="107596"/>
                  </a:lnTo>
                  <a:lnTo>
                    <a:pt x="207742" y="80471"/>
                  </a:lnTo>
                  <a:lnTo>
                    <a:pt x="246591" y="56869"/>
                  </a:lnTo>
                  <a:lnTo>
                    <a:pt x="287780" y="37028"/>
                  </a:lnTo>
                  <a:lnTo>
                    <a:pt x="331071" y="21183"/>
                  </a:lnTo>
                  <a:lnTo>
                    <a:pt x="376228" y="9572"/>
                  </a:lnTo>
                  <a:lnTo>
                    <a:pt x="423013" y="2432"/>
                  </a:lnTo>
                  <a:lnTo>
                    <a:pt x="471189" y="0"/>
                  </a:lnTo>
                  <a:lnTo>
                    <a:pt x="519366" y="2432"/>
                  </a:lnTo>
                  <a:lnTo>
                    <a:pt x="566151" y="9572"/>
                  </a:lnTo>
                  <a:lnTo>
                    <a:pt x="611308" y="21183"/>
                  </a:lnTo>
                  <a:lnTo>
                    <a:pt x="654599" y="37028"/>
                  </a:lnTo>
                  <a:lnTo>
                    <a:pt x="695787" y="56869"/>
                  </a:lnTo>
                  <a:lnTo>
                    <a:pt x="734637" y="80471"/>
                  </a:lnTo>
                  <a:lnTo>
                    <a:pt x="770911" y="107596"/>
                  </a:lnTo>
                  <a:lnTo>
                    <a:pt x="804372" y="138007"/>
                  </a:lnTo>
                  <a:lnTo>
                    <a:pt x="834783" y="171468"/>
                  </a:lnTo>
                  <a:lnTo>
                    <a:pt x="861908" y="207742"/>
                  </a:lnTo>
                  <a:lnTo>
                    <a:pt x="885510" y="246591"/>
                  </a:lnTo>
                  <a:lnTo>
                    <a:pt x="905351" y="287780"/>
                  </a:lnTo>
                  <a:lnTo>
                    <a:pt x="921196" y="331071"/>
                  </a:lnTo>
                  <a:lnTo>
                    <a:pt x="932806" y="376228"/>
                  </a:lnTo>
                  <a:lnTo>
                    <a:pt x="939947" y="423013"/>
                  </a:lnTo>
                  <a:lnTo>
                    <a:pt x="942379" y="471189"/>
                  </a:lnTo>
                  <a:close/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375454" y="5009889"/>
              <a:ext cx="89535" cy="18415"/>
            </a:xfrm>
            <a:custGeom>
              <a:avLst/>
              <a:gdLst/>
              <a:ahLst/>
              <a:cxnLst/>
              <a:rect l="l" t="t" r="r" b="b"/>
              <a:pathLst>
                <a:path w="89534" h="18414">
                  <a:moveTo>
                    <a:pt x="17818" y="0"/>
                  </a:moveTo>
                  <a:lnTo>
                    <a:pt x="0" y="0"/>
                  </a:lnTo>
                  <a:lnTo>
                    <a:pt x="0" y="17818"/>
                  </a:lnTo>
                  <a:lnTo>
                    <a:pt x="17818" y="17818"/>
                  </a:lnTo>
                  <a:lnTo>
                    <a:pt x="17818" y="0"/>
                  </a:lnTo>
                  <a:close/>
                </a:path>
                <a:path w="89534" h="18414">
                  <a:moveTo>
                    <a:pt x="53416" y="0"/>
                  </a:moveTo>
                  <a:lnTo>
                    <a:pt x="35610" y="0"/>
                  </a:lnTo>
                  <a:lnTo>
                    <a:pt x="35610" y="17818"/>
                  </a:lnTo>
                  <a:lnTo>
                    <a:pt x="53416" y="17818"/>
                  </a:lnTo>
                  <a:lnTo>
                    <a:pt x="53416" y="0"/>
                  </a:lnTo>
                  <a:close/>
                </a:path>
                <a:path w="89534" h="18414">
                  <a:moveTo>
                    <a:pt x="89014" y="0"/>
                  </a:moveTo>
                  <a:lnTo>
                    <a:pt x="71208" y="0"/>
                  </a:lnTo>
                  <a:lnTo>
                    <a:pt x="71208" y="17818"/>
                  </a:lnTo>
                  <a:lnTo>
                    <a:pt x="89014" y="17818"/>
                  </a:lnTo>
                  <a:lnTo>
                    <a:pt x="89014" y="0"/>
                  </a:lnTo>
                  <a:close/>
                </a:path>
              </a:pathLst>
            </a:custGeom>
            <a:solidFill>
              <a:srgbClr val="F1E1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330922" y="4778378"/>
              <a:ext cx="178078" cy="1780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43870" y="4618987"/>
              <a:ext cx="552450" cy="551180"/>
            </a:xfrm>
            <a:custGeom>
              <a:avLst/>
              <a:gdLst/>
              <a:ahLst/>
              <a:cxnLst/>
              <a:rect l="l" t="t" r="r" b="b"/>
              <a:pathLst>
                <a:path w="552450" h="551179">
                  <a:moveTo>
                    <a:pt x="409589" y="497840"/>
                  </a:moveTo>
                  <a:lnTo>
                    <a:pt x="142466" y="497840"/>
                  </a:lnTo>
                  <a:lnTo>
                    <a:pt x="132082" y="500380"/>
                  </a:lnTo>
                  <a:lnTo>
                    <a:pt x="123590" y="506730"/>
                  </a:lnTo>
                  <a:lnTo>
                    <a:pt x="117858" y="514350"/>
                  </a:lnTo>
                  <a:lnTo>
                    <a:pt x="115755" y="524510"/>
                  </a:lnTo>
                  <a:lnTo>
                    <a:pt x="115755" y="551180"/>
                  </a:lnTo>
                  <a:lnTo>
                    <a:pt x="436311" y="551180"/>
                  </a:lnTo>
                  <a:lnTo>
                    <a:pt x="436311" y="533400"/>
                  </a:lnTo>
                  <a:lnTo>
                    <a:pt x="133566" y="533400"/>
                  </a:lnTo>
                  <a:lnTo>
                    <a:pt x="133566" y="520700"/>
                  </a:lnTo>
                  <a:lnTo>
                    <a:pt x="137556" y="515620"/>
                  </a:lnTo>
                  <a:lnTo>
                    <a:pt x="434470" y="515620"/>
                  </a:lnTo>
                  <a:lnTo>
                    <a:pt x="434207" y="514350"/>
                  </a:lnTo>
                  <a:lnTo>
                    <a:pt x="428475" y="506730"/>
                  </a:lnTo>
                  <a:lnTo>
                    <a:pt x="419980" y="500380"/>
                  </a:lnTo>
                  <a:lnTo>
                    <a:pt x="409589" y="497840"/>
                  </a:lnTo>
                  <a:close/>
                </a:path>
                <a:path w="552450" h="551179">
                  <a:moveTo>
                    <a:pt x="434470" y="515620"/>
                  </a:moveTo>
                  <a:lnTo>
                    <a:pt x="414500" y="515620"/>
                  </a:lnTo>
                  <a:lnTo>
                    <a:pt x="418500" y="520700"/>
                  </a:lnTo>
                  <a:lnTo>
                    <a:pt x="418500" y="533400"/>
                  </a:lnTo>
                  <a:lnTo>
                    <a:pt x="436311" y="533400"/>
                  </a:lnTo>
                  <a:lnTo>
                    <a:pt x="436311" y="524510"/>
                  </a:lnTo>
                  <a:lnTo>
                    <a:pt x="434470" y="515620"/>
                  </a:lnTo>
                  <a:close/>
                </a:path>
                <a:path w="552450" h="551179">
                  <a:moveTo>
                    <a:pt x="202841" y="444500"/>
                  </a:moveTo>
                  <a:lnTo>
                    <a:pt x="184486" y="444500"/>
                  </a:lnTo>
                  <a:lnTo>
                    <a:pt x="171136" y="497840"/>
                  </a:lnTo>
                  <a:lnTo>
                    <a:pt x="189491" y="497840"/>
                  </a:lnTo>
                  <a:lnTo>
                    <a:pt x="202841" y="444500"/>
                  </a:lnTo>
                  <a:close/>
                </a:path>
                <a:path w="552450" h="551179">
                  <a:moveTo>
                    <a:pt x="367569" y="444500"/>
                  </a:moveTo>
                  <a:lnTo>
                    <a:pt x="349214" y="444500"/>
                  </a:lnTo>
                  <a:lnTo>
                    <a:pt x="362575" y="497840"/>
                  </a:lnTo>
                  <a:lnTo>
                    <a:pt x="380930" y="497840"/>
                  </a:lnTo>
                  <a:lnTo>
                    <a:pt x="367569" y="444500"/>
                  </a:lnTo>
                  <a:close/>
                </a:path>
                <a:path w="552450" h="551179">
                  <a:moveTo>
                    <a:pt x="53422" y="177800"/>
                  </a:moveTo>
                  <a:lnTo>
                    <a:pt x="35621" y="177800"/>
                  </a:lnTo>
                  <a:lnTo>
                    <a:pt x="35621" y="280670"/>
                  </a:lnTo>
                  <a:lnTo>
                    <a:pt x="21000" y="293370"/>
                  </a:lnTo>
                  <a:lnTo>
                    <a:pt x="9761" y="308610"/>
                  </a:lnTo>
                  <a:lnTo>
                    <a:pt x="2547" y="326390"/>
                  </a:lnTo>
                  <a:lnTo>
                    <a:pt x="0" y="346710"/>
                  </a:lnTo>
                  <a:lnTo>
                    <a:pt x="115" y="350520"/>
                  </a:lnTo>
                  <a:lnTo>
                    <a:pt x="10036" y="387350"/>
                  </a:lnTo>
                  <a:lnTo>
                    <a:pt x="35621" y="421640"/>
                  </a:lnTo>
                  <a:lnTo>
                    <a:pt x="35621" y="435610"/>
                  </a:lnTo>
                  <a:lnTo>
                    <a:pt x="39125" y="453390"/>
                  </a:lnTo>
                  <a:lnTo>
                    <a:pt x="48675" y="467360"/>
                  </a:lnTo>
                  <a:lnTo>
                    <a:pt x="62828" y="477520"/>
                  </a:lnTo>
                  <a:lnTo>
                    <a:pt x="80144" y="480060"/>
                  </a:lnTo>
                  <a:lnTo>
                    <a:pt x="95441" y="477520"/>
                  </a:lnTo>
                  <a:lnTo>
                    <a:pt x="108457" y="469900"/>
                  </a:lnTo>
                  <a:lnTo>
                    <a:pt x="114967" y="462280"/>
                  </a:lnTo>
                  <a:lnTo>
                    <a:pt x="80144" y="462280"/>
                  </a:lnTo>
                  <a:lnTo>
                    <a:pt x="69753" y="461010"/>
                  </a:lnTo>
                  <a:lnTo>
                    <a:pt x="61258" y="454660"/>
                  </a:lnTo>
                  <a:lnTo>
                    <a:pt x="55525" y="447040"/>
                  </a:lnTo>
                  <a:lnTo>
                    <a:pt x="53422" y="435610"/>
                  </a:lnTo>
                  <a:lnTo>
                    <a:pt x="53422" y="426720"/>
                  </a:lnTo>
                  <a:lnTo>
                    <a:pt x="124666" y="426720"/>
                  </a:lnTo>
                  <a:lnTo>
                    <a:pt x="124666" y="421640"/>
                  </a:lnTo>
                  <a:lnTo>
                    <a:pt x="134695" y="408940"/>
                  </a:lnTo>
                  <a:lnTo>
                    <a:pt x="48794" y="408940"/>
                  </a:lnTo>
                  <a:lnTo>
                    <a:pt x="31465" y="387350"/>
                  </a:lnTo>
                  <a:lnTo>
                    <a:pt x="17922" y="350520"/>
                  </a:lnTo>
                  <a:lnTo>
                    <a:pt x="17810" y="346710"/>
                  </a:lnTo>
                  <a:lnTo>
                    <a:pt x="22716" y="322580"/>
                  </a:lnTo>
                  <a:lnTo>
                    <a:pt x="36086" y="303530"/>
                  </a:lnTo>
                  <a:lnTo>
                    <a:pt x="55902" y="289560"/>
                  </a:lnTo>
                  <a:lnTo>
                    <a:pt x="80144" y="284480"/>
                  </a:lnTo>
                  <a:lnTo>
                    <a:pt x="128359" y="284480"/>
                  </a:lnTo>
                  <a:lnTo>
                    <a:pt x="117053" y="275590"/>
                  </a:lnTo>
                  <a:lnTo>
                    <a:pt x="103048" y="271780"/>
                  </a:lnTo>
                  <a:lnTo>
                    <a:pt x="53422" y="271780"/>
                  </a:lnTo>
                  <a:lnTo>
                    <a:pt x="53422" y="177800"/>
                  </a:lnTo>
                  <a:close/>
                </a:path>
                <a:path w="552450" h="551179">
                  <a:moveTo>
                    <a:pt x="515544" y="408940"/>
                  </a:moveTo>
                  <a:lnTo>
                    <a:pt x="497000" y="408940"/>
                  </a:lnTo>
                  <a:lnTo>
                    <a:pt x="493157" y="416560"/>
                  </a:lnTo>
                  <a:lnTo>
                    <a:pt x="487426" y="421640"/>
                  </a:lnTo>
                  <a:lnTo>
                    <a:pt x="480212" y="425450"/>
                  </a:lnTo>
                  <a:lnTo>
                    <a:pt x="471922" y="426720"/>
                  </a:lnTo>
                  <a:lnTo>
                    <a:pt x="106844" y="426720"/>
                  </a:lnTo>
                  <a:lnTo>
                    <a:pt x="106844" y="435610"/>
                  </a:lnTo>
                  <a:lnTo>
                    <a:pt x="104743" y="447040"/>
                  </a:lnTo>
                  <a:lnTo>
                    <a:pt x="99015" y="454660"/>
                  </a:lnTo>
                  <a:lnTo>
                    <a:pt x="90527" y="461010"/>
                  </a:lnTo>
                  <a:lnTo>
                    <a:pt x="80144" y="462280"/>
                  </a:lnTo>
                  <a:lnTo>
                    <a:pt x="114967" y="462280"/>
                  </a:lnTo>
                  <a:lnTo>
                    <a:pt x="118222" y="458470"/>
                  </a:lnTo>
                  <a:lnTo>
                    <a:pt x="123765" y="444500"/>
                  </a:lnTo>
                  <a:lnTo>
                    <a:pt x="471922" y="444500"/>
                  </a:lnTo>
                  <a:lnTo>
                    <a:pt x="487226" y="441960"/>
                  </a:lnTo>
                  <a:lnTo>
                    <a:pt x="500243" y="434340"/>
                  </a:lnTo>
                  <a:lnTo>
                    <a:pt x="510006" y="422910"/>
                  </a:lnTo>
                  <a:lnTo>
                    <a:pt x="515544" y="408940"/>
                  </a:lnTo>
                  <a:close/>
                </a:path>
                <a:path w="552450" h="551179">
                  <a:moveTo>
                    <a:pt x="80144" y="320040"/>
                  </a:moveTo>
                  <a:lnTo>
                    <a:pt x="69753" y="322580"/>
                  </a:lnTo>
                  <a:lnTo>
                    <a:pt x="61258" y="327660"/>
                  </a:lnTo>
                  <a:lnTo>
                    <a:pt x="55525" y="336550"/>
                  </a:lnTo>
                  <a:lnTo>
                    <a:pt x="53422" y="346710"/>
                  </a:lnTo>
                  <a:lnTo>
                    <a:pt x="54752" y="355600"/>
                  </a:lnTo>
                  <a:lnTo>
                    <a:pt x="58452" y="361950"/>
                  </a:lnTo>
                  <a:lnTo>
                    <a:pt x="64090" y="368300"/>
                  </a:lnTo>
                  <a:lnTo>
                    <a:pt x="71233" y="372110"/>
                  </a:lnTo>
                  <a:lnTo>
                    <a:pt x="71233" y="408940"/>
                  </a:lnTo>
                  <a:lnTo>
                    <a:pt x="89044" y="408940"/>
                  </a:lnTo>
                  <a:lnTo>
                    <a:pt x="89044" y="372110"/>
                  </a:lnTo>
                  <a:lnTo>
                    <a:pt x="96185" y="368300"/>
                  </a:lnTo>
                  <a:lnTo>
                    <a:pt x="101820" y="361950"/>
                  </a:lnTo>
                  <a:lnTo>
                    <a:pt x="105516" y="355600"/>
                  </a:lnTo>
                  <a:lnTo>
                    <a:pt x="75233" y="355600"/>
                  </a:lnTo>
                  <a:lnTo>
                    <a:pt x="71233" y="351790"/>
                  </a:lnTo>
                  <a:lnTo>
                    <a:pt x="71233" y="341630"/>
                  </a:lnTo>
                  <a:lnTo>
                    <a:pt x="75233" y="337820"/>
                  </a:lnTo>
                  <a:lnTo>
                    <a:pt x="105005" y="337820"/>
                  </a:lnTo>
                  <a:lnTo>
                    <a:pt x="104743" y="336550"/>
                  </a:lnTo>
                  <a:lnTo>
                    <a:pt x="99015" y="327660"/>
                  </a:lnTo>
                  <a:lnTo>
                    <a:pt x="90527" y="322580"/>
                  </a:lnTo>
                  <a:lnTo>
                    <a:pt x="80144" y="320040"/>
                  </a:lnTo>
                  <a:close/>
                </a:path>
                <a:path w="552450" h="551179">
                  <a:moveTo>
                    <a:pt x="128359" y="284480"/>
                  </a:moveTo>
                  <a:lnTo>
                    <a:pt x="80144" y="284480"/>
                  </a:lnTo>
                  <a:lnTo>
                    <a:pt x="104380" y="289560"/>
                  </a:lnTo>
                  <a:lnTo>
                    <a:pt x="124192" y="303530"/>
                  </a:lnTo>
                  <a:lnTo>
                    <a:pt x="137561" y="322580"/>
                  </a:lnTo>
                  <a:lnTo>
                    <a:pt x="142466" y="346710"/>
                  </a:lnTo>
                  <a:lnTo>
                    <a:pt x="142354" y="350520"/>
                  </a:lnTo>
                  <a:lnTo>
                    <a:pt x="128812" y="387350"/>
                  </a:lnTo>
                  <a:lnTo>
                    <a:pt x="111483" y="408940"/>
                  </a:lnTo>
                  <a:lnTo>
                    <a:pt x="134695" y="408940"/>
                  </a:lnTo>
                  <a:lnTo>
                    <a:pt x="142718" y="398780"/>
                  </a:lnTo>
                  <a:lnTo>
                    <a:pt x="146939" y="392430"/>
                  </a:lnTo>
                  <a:lnTo>
                    <a:pt x="150600" y="387350"/>
                  </a:lnTo>
                  <a:lnTo>
                    <a:pt x="153691" y="381000"/>
                  </a:lnTo>
                  <a:lnTo>
                    <a:pt x="156204" y="373380"/>
                  </a:lnTo>
                  <a:lnTo>
                    <a:pt x="391789" y="373380"/>
                  </a:lnTo>
                  <a:lnTo>
                    <a:pt x="391789" y="355600"/>
                  </a:lnTo>
                  <a:lnTo>
                    <a:pt x="159942" y="355600"/>
                  </a:lnTo>
                  <a:lnTo>
                    <a:pt x="160152" y="353060"/>
                  </a:lnTo>
                  <a:lnTo>
                    <a:pt x="160277" y="346710"/>
                  </a:lnTo>
                  <a:lnTo>
                    <a:pt x="154773" y="317500"/>
                  </a:lnTo>
                  <a:lnTo>
                    <a:pt x="139664" y="293370"/>
                  </a:lnTo>
                  <a:lnTo>
                    <a:pt x="128359" y="284480"/>
                  </a:lnTo>
                  <a:close/>
                </a:path>
                <a:path w="552450" h="551179">
                  <a:moveTo>
                    <a:pt x="391789" y="373380"/>
                  </a:moveTo>
                  <a:lnTo>
                    <a:pt x="373978" y="373380"/>
                  </a:lnTo>
                  <a:lnTo>
                    <a:pt x="373978" y="382270"/>
                  </a:lnTo>
                  <a:lnTo>
                    <a:pt x="376081" y="392430"/>
                  </a:lnTo>
                  <a:lnTo>
                    <a:pt x="381812" y="401320"/>
                  </a:lnTo>
                  <a:lnTo>
                    <a:pt x="390304" y="407670"/>
                  </a:lnTo>
                  <a:lnTo>
                    <a:pt x="400689" y="408940"/>
                  </a:lnTo>
                  <a:lnTo>
                    <a:pt x="525345" y="408940"/>
                  </a:lnTo>
                  <a:lnTo>
                    <a:pt x="535734" y="407670"/>
                  </a:lnTo>
                  <a:lnTo>
                    <a:pt x="544225" y="401320"/>
                  </a:lnTo>
                  <a:lnTo>
                    <a:pt x="549954" y="392430"/>
                  </a:lnTo>
                  <a:lnTo>
                    <a:pt x="550217" y="391160"/>
                  </a:lnTo>
                  <a:lnTo>
                    <a:pt x="395788" y="391160"/>
                  </a:lnTo>
                  <a:lnTo>
                    <a:pt x="391789" y="387350"/>
                  </a:lnTo>
                  <a:lnTo>
                    <a:pt x="391789" y="373380"/>
                  </a:lnTo>
                  <a:close/>
                </a:path>
                <a:path w="552450" h="551179">
                  <a:moveTo>
                    <a:pt x="456540" y="265430"/>
                  </a:moveTo>
                  <a:lnTo>
                    <a:pt x="431557" y="265430"/>
                  </a:lnTo>
                  <a:lnTo>
                    <a:pt x="433693" y="267970"/>
                  </a:lnTo>
                  <a:lnTo>
                    <a:pt x="468237" y="302260"/>
                  </a:lnTo>
                  <a:lnTo>
                    <a:pt x="530256" y="302260"/>
                  </a:lnTo>
                  <a:lnTo>
                    <a:pt x="534255" y="306070"/>
                  </a:lnTo>
                  <a:lnTo>
                    <a:pt x="534255" y="387350"/>
                  </a:lnTo>
                  <a:lnTo>
                    <a:pt x="530256" y="391160"/>
                  </a:lnTo>
                  <a:lnTo>
                    <a:pt x="550217" y="391160"/>
                  </a:lnTo>
                  <a:lnTo>
                    <a:pt x="552056" y="382270"/>
                  </a:lnTo>
                  <a:lnTo>
                    <a:pt x="552056" y="311150"/>
                  </a:lnTo>
                  <a:lnTo>
                    <a:pt x="549954" y="300990"/>
                  </a:lnTo>
                  <a:lnTo>
                    <a:pt x="544225" y="292100"/>
                  </a:lnTo>
                  <a:lnTo>
                    <a:pt x="535734" y="287020"/>
                  </a:lnTo>
                  <a:lnTo>
                    <a:pt x="525345" y="284480"/>
                  </a:lnTo>
                  <a:lnTo>
                    <a:pt x="480823" y="284480"/>
                  </a:lnTo>
                  <a:lnTo>
                    <a:pt x="480823" y="271780"/>
                  </a:lnTo>
                  <a:lnTo>
                    <a:pt x="463022" y="271780"/>
                  </a:lnTo>
                  <a:lnTo>
                    <a:pt x="456540" y="265430"/>
                  </a:lnTo>
                  <a:close/>
                </a:path>
                <a:path w="552450" h="551179">
                  <a:moveTo>
                    <a:pt x="105005" y="337820"/>
                  </a:moveTo>
                  <a:lnTo>
                    <a:pt x="85044" y="337820"/>
                  </a:lnTo>
                  <a:lnTo>
                    <a:pt x="89044" y="341630"/>
                  </a:lnTo>
                  <a:lnTo>
                    <a:pt x="89044" y="351790"/>
                  </a:lnTo>
                  <a:lnTo>
                    <a:pt x="85044" y="355600"/>
                  </a:lnTo>
                  <a:lnTo>
                    <a:pt x="105516" y="355600"/>
                  </a:lnTo>
                  <a:lnTo>
                    <a:pt x="106844" y="346710"/>
                  </a:lnTo>
                  <a:lnTo>
                    <a:pt x="105005" y="337820"/>
                  </a:lnTo>
                  <a:close/>
                </a:path>
                <a:path w="552450" h="551179">
                  <a:moveTo>
                    <a:pt x="436740" y="248920"/>
                  </a:moveTo>
                  <a:lnTo>
                    <a:pt x="431086" y="248920"/>
                  </a:lnTo>
                  <a:lnTo>
                    <a:pt x="422726" y="250190"/>
                  </a:lnTo>
                  <a:lnTo>
                    <a:pt x="415893" y="255270"/>
                  </a:lnTo>
                  <a:lnTo>
                    <a:pt x="411281" y="261620"/>
                  </a:lnTo>
                  <a:lnTo>
                    <a:pt x="409589" y="270510"/>
                  </a:lnTo>
                  <a:lnTo>
                    <a:pt x="409589" y="284480"/>
                  </a:lnTo>
                  <a:lnTo>
                    <a:pt x="400689" y="284480"/>
                  </a:lnTo>
                  <a:lnTo>
                    <a:pt x="390304" y="287020"/>
                  </a:lnTo>
                  <a:lnTo>
                    <a:pt x="381812" y="292100"/>
                  </a:lnTo>
                  <a:lnTo>
                    <a:pt x="376081" y="300990"/>
                  </a:lnTo>
                  <a:lnTo>
                    <a:pt x="373978" y="311150"/>
                  </a:lnTo>
                  <a:lnTo>
                    <a:pt x="373978" y="355600"/>
                  </a:lnTo>
                  <a:lnTo>
                    <a:pt x="391789" y="355600"/>
                  </a:lnTo>
                  <a:lnTo>
                    <a:pt x="391789" y="306070"/>
                  </a:lnTo>
                  <a:lnTo>
                    <a:pt x="395788" y="302260"/>
                  </a:lnTo>
                  <a:lnTo>
                    <a:pt x="427400" y="302260"/>
                  </a:lnTo>
                  <a:lnTo>
                    <a:pt x="427400" y="267970"/>
                  </a:lnTo>
                  <a:lnTo>
                    <a:pt x="431557" y="265430"/>
                  </a:lnTo>
                  <a:lnTo>
                    <a:pt x="456540" y="265430"/>
                  </a:lnTo>
                  <a:lnTo>
                    <a:pt x="442279" y="251460"/>
                  </a:lnTo>
                  <a:lnTo>
                    <a:pt x="436740" y="248920"/>
                  </a:lnTo>
                  <a:close/>
                </a:path>
                <a:path w="552450" h="551179">
                  <a:moveTo>
                    <a:pt x="516445" y="187960"/>
                  </a:moveTo>
                  <a:lnTo>
                    <a:pt x="482309" y="187960"/>
                  </a:lnTo>
                  <a:lnTo>
                    <a:pt x="498634" y="196850"/>
                  </a:lnTo>
                  <a:lnTo>
                    <a:pt x="498634" y="284480"/>
                  </a:lnTo>
                  <a:lnTo>
                    <a:pt x="516445" y="284480"/>
                  </a:lnTo>
                  <a:lnTo>
                    <a:pt x="516445" y="187960"/>
                  </a:lnTo>
                  <a:close/>
                </a:path>
                <a:path w="552450" h="551179">
                  <a:moveTo>
                    <a:pt x="89044" y="177800"/>
                  </a:moveTo>
                  <a:lnTo>
                    <a:pt x="71233" y="177800"/>
                  </a:lnTo>
                  <a:lnTo>
                    <a:pt x="71233" y="267970"/>
                  </a:lnTo>
                  <a:lnTo>
                    <a:pt x="65055" y="267970"/>
                  </a:lnTo>
                  <a:lnTo>
                    <a:pt x="59108" y="269240"/>
                  </a:lnTo>
                  <a:lnTo>
                    <a:pt x="53422" y="271780"/>
                  </a:lnTo>
                  <a:lnTo>
                    <a:pt x="103048" y="271780"/>
                  </a:lnTo>
                  <a:lnTo>
                    <a:pt x="89044" y="267970"/>
                  </a:lnTo>
                  <a:lnTo>
                    <a:pt x="89044" y="177800"/>
                  </a:lnTo>
                  <a:close/>
                </a:path>
                <a:path w="552450" h="551179">
                  <a:moveTo>
                    <a:pt x="432060" y="187960"/>
                  </a:moveTo>
                  <a:lnTo>
                    <a:pt x="410123" y="187960"/>
                  </a:lnTo>
                  <a:lnTo>
                    <a:pt x="414217" y="190500"/>
                  </a:lnTo>
                  <a:lnTo>
                    <a:pt x="420604" y="213360"/>
                  </a:lnTo>
                  <a:lnTo>
                    <a:pt x="463022" y="213360"/>
                  </a:lnTo>
                  <a:lnTo>
                    <a:pt x="463022" y="271780"/>
                  </a:lnTo>
                  <a:lnTo>
                    <a:pt x="480823" y="271780"/>
                  </a:lnTo>
                  <a:lnTo>
                    <a:pt x="480823" y="195580"/>
                  </a:lnTo>
                  <a:lnTo>
                    <a:pt x="434196" y="195580"/>
                  </a:lnTo>
                  <a:lnTo>
                    <a:pt x="432060" y="187960"/>
                  </a:lnTo>
                  <a:close/>
                </a:path>
                <a:path w="552450" h="551179">
                  <a:moveTo>
                    <a:pt x="383255" y="142240"/>
                  </a:moveTo>
                  <a:lnTo>
                    <a:pt x="363884" y="142240"/>
                  </a:lnTo>
                  <a:lnTo>
                    <a:pt x="364051" y="143510"/>
                  </a:lnTo>
                  <a:lnTo>
                    <a:pt x="364282" y="143510"/>
                  </a:lnTo>
                  <a:lnTo>
                    <a:pt x="352261" y="165100"/>
                  </a:lnTo>
                  <a:lnTo>
                    <a:pt x="387056" y="199390"/>
                  </a:lnTo>
                  <a:lnTo>
                    <a:pt x="408113" y="187960"/>
                  </a:lnTo>
                  <a:lnTo>
                    <a:pt x="432060" y="187960"/>
                  </a:lnTo>
                  <a:lnTo>
                    <a:pt x="429212" y="177800"/>
                  </a:lnTo>
                  <a:lnTo>
                    <a:pt x="390040" y="177800"/>
                  </a:lnTo>
                  <a:lnTo>
                    <a:pt x="374459" y="161290"/>
                  </a:lnTo>
                  <a:lnTo>
                    <a:pt x="384511" y="144780"/>
                  </a:lnTo>
                  <a:lnTo>
                    <a:pt x="383255" y="142240"/>
                  </a:lnTo>
                  <a:close/>
                </a:path>
                <a:path w="552450" h="551179">
                  <a:moveTo>
                    <a:pt x="482760" y="167640"/>
                  </a:moveTo>
                  <a:lnTo>
                    <a:pt x="474467" y="171450"/>
                  </a:lnTo>
                  <a:lnTo>
                    <a:pt x="470362" y="173990"/>
                  </a:lnTo>
                  <a:lnTo>
                    <a:pt x="461567" y="176530"/>
                  </a:lnTo>
                  <a:lnTo>
                    <a:pt x="456226" y="195580"/>
                  </a:lnTo>
                  <a:lnTo>
                    <a:pt x="480823" y="195580"/>
                  </a:lnTo>
                  <a:lnTo>
                    <a:pt x="480823" y="187960"/>
                  </a:lnTo>
                  <a:lnTo>
                    <a:pt x="516445" y="187960"/>
                  </a:lnTo>
                  <a:lnTo>
                    <a:pt x="516445" y="186690"/>
                  </a:lnTo>
                  <a:lnTo>
                    <a:pt x="525387" y="177800"/>
                  </a:lnTo>
                  <a:lnTo>
                    <a:pt x="500382" y="177800"/>
                  </a:lnTo>
                  <a:lnTo>
                    <a:pt x="482760" y="167640"/>
                  </a:lnTo>
                  <a:close/>
                </a:path>
                <a:path w="552450" h="551179">
                  <a:moveTo>
                    <a:pt x="213700" y="0"/>
                  </a:moveTo>
                  <a:lnTo>
                    <a:pt x="0" y="0"/>
                  </a:lnTo>
                  <a:lnTo>
                    <a:pt x="0" y="177800"/>
                  </a:lnTo>
                  <a:lnTo>
                    <a:pt x="213700" y="177800"/>
                  </a:lnTo>
                  <a:lnTo>
                    <a:pt x="213700" y="160020"/>
                  </a:lnTo>
                  <a:lnTo>
                    <a:pt x="36281" y="160020"/>
                  </a:lnTo>
                  <a:lnTo>
                    <a:pt x="48403" y="151130"/>
                  </a:lnTo>
                  <a:lnTo>
                    <a:pt x="17810" y="151130"/>
                  </a:lnTo>
                  <a:lnTo>
                    <a:pt x="17810" y="35560"/>
                  </a:lnTo>
                  <a:lnTo>
                    <a:pt x="40029" y="35560"/>
                  </a:lnTo>
                  <a:lnTo>
                    <a:pt x="26700" y="17780"/>
                  </a:lnTo>
                  <a:lnTo>
                    <a:pt x="213700" y="17780"/>
                  </a:lnTo>
                  <a:lnTo>
                    <a:pt x="213700" y="0"/>
                  </a:lnTo>
                  <a:close/>
                </a:path>
                <a:path w="552450" h="551179">
                  <a:moveTo>
                    <a:pt x="407662" y="167640"/>
                  </a:moveTo>
                  <a:lnTo>
                    <a:pt x="390040" y="177800"/>
                  </a:lnTo>
                  <a:lnTo>
                    <a:pt x="429212" y="177800"/>
                  </a:lnTo>
                  <a:lnTo>
                    <a:pt x="428856" y="176530"/>
                  </a:lnTo>
                  <a:lnTo>
                    <a:pt x="420050" y="173990"/>
                  </a:lnTo>
                  <a:lnTo>
                    <a:pt x="415945" y="171450"/>
                  </a:lnTo>
                  <a:lnTo>
                    <a:pt x="407662" y="167640"/>
                  </a:lnTo>
                  <a:close/>
                </a:path>
                <a:path w="552450" h="551179">
                  <a:moveTo>
                    <a:pt x="525274" y="35560"/>
                  </a:moveTo>
                  <a:lnTo>
                    <a:pt x="500382" y="35560"/>
                  </a:lnTo>
                  <a:lnTo>
                    <a:pt x="515963" y="50800"/>
                  </a:lnTo>
                  <a:lnTo>
                    <a:pt x="505911" y="68580"/>
                  </a:lnTo>
                  <a:lnTo>
                    <a:pt x="510309" y="77470"/>
                  </a:lnTo>
                  <a:lnTo>
                    <a:pt x="512015" y="81280"/>
                  </a:lnTo>
                  <a:lnTo>
                    <a:pt x="514727" y="90170"/>
                  </a:lnTo>
                  <a:lnTo>
                    <a:pt x="534255" y="95250"/>
                  </a:lnTo>
                  <a:lnTo>
                    <a:pt x="534255" y="118110"/>
                  </a:lnTo>
                  <a:lnTo>
                    <a:pt x="514727" y="123190"/>
                  </a:lnTo>
                  <a:lnTo>
                    <a:pt x="512015" y="132080"/>
                  </a:lnTo>
                  <a:lnTo>
                    <a:pt x="510309" y="135890"/>
                  </a:lnTo>
                  <a:lnTo>
                    <a:pt x="505911" y="144780"/>
                  </a:lnTo>
                  <a:lnTo>
                    <a:pt x="515963" y="161290"/>
                  </a:lnTo>
                  <a:lnTo>
                    <a:pt x="500382" y="177800"/>
                  </a:lnTo>
                  <a:lnTo>
                    <a:pt x="525387" y="177800"/>
                  </a:lnTo>
                  <a:lnTo>
                    <a:pt x="538161" y="165100"/>
                  </a:lnTo>
                  <a:lnTo>
                    <a:pt x="526141" y="143510"/>
                  </a:lnTo>
                  <a:lnTo>
                    <a:pt x="527062" y="142240"/>
                  </a:lnTo>
                  <a:lnTo>
                    <a:pt x="527921" y="139700"/>
                  </a:lnTo>
                  <a:lnTo>
                    <a:pt x="528685" y="137160"/>
                  </a:lnTo>
                  <a:lnTo>
                    <a:pt x="552056" y="130810"/>
                  </a:lnTo>
                  <a:lnTo>
                    <a:pt x="552056" y="82550"/>
                  </a:lnTo>
                  <a:lnTo>
                    <a:pt x="528685" y="76200"/>
                  </a:lnTo>
                  <a:lnTo>
                    <a:pt x="527921" y="73660"/>
                  </a:lnTo>
                  <a:lnTo>
                    <a:pt x="527072" y="71120"/>
                  </a:lnTo>
                  <a:lnTo>
                    <a:pt x="526141" y="69850"/>
                  </a:lnTo>
                  <a:lnTo>
                    <a:pt x="538161" y="48260"/>
                  </a:lnTo>
                  <a:lnTo>
                    <a:pt x="525274" y="35560"/>
                  </a:lnTo>
                  <a:close/>
                </a:path>
                <a:path w="552450" h="551179">
                  <a:moveTo>
                    <a:pt x="153474" y="120650"/>
                  </a:moveTo>
                  <a:lnTo>
                    <a:pt x="123734" y="120650"/>
                  </a:lnTo>
                  <a:lnTo>
                    <a:pt x="177418" y="160020"/>
                  </a:lnTo>
                  <a:lnTo>
                    <a:pt x="213700" y="160020"/>
                  </a:lnTo>
                  <a:lnTo>
                    <a:pt x="213700" y="151130"/>
                  </a:lnTo>
                  <a:lnTo>
                    <a:pt x="195889" y="151130"/>
                  </a:lnTo>
                  <a:lnTo>
                    <a:pt x="153474" y="120650"/>
                  </a:lnTo>
                  <a:close/>
                </a:path>
                <a:path w="552450" h="551179">
                  <a:moveTo>
                    <a:pt x="40029" y="35560"/>
                  </a:moveTo>
                  <a:lnTo>
                    <a:pt x="17810" y="35560"/>
                  </a:lnTo>
                  <a:lnTo>
                    <a:pt x="71233" y="106680"/>
                  </a:lnTo>
                  <a:lnTo>
                    <a:pt x="72217" y="107950"/>
                  </a:lnTo>
                  <a:lnTo>
                    <a:pt x="73264" y="109220"/>
                  </a:lnTo>
                  <a:lnTo>
                    <a:pt x="74364" y="110490"/>
                  </a:lnTo>
                  <a:lnTo>
                    <a:pt x="17810" y="151130"/>
                  </a:lnTo>
                  <a:lnTo>
                    <a:pt x="48403" y="151130"/>
                  </a:lnTo>
                  <a:lnTo>
                    <a:pt x="89965" y="120650"/>
                  </a:lnTo>
                  <a:lnTo>
                    <a:pt x="153474" y="120650"/>
                  </a:lnTo>
                  <a:lnTo>
                    <a:pt x="139336" y="110490"/>
                  </a:lnTo>
                  <a:lnTo>
                    <a:pt x="140435" y="109220"/>
                  </a:lnTo>
                  <a:lnTo>
                    <a:pt x="141482" y="107950"/>
                  </a:lnTo>
                  <a:lnTo>
                    <a:pt x="142437" y="106680"/>
                  </a:lnTo>
                  <a:lnTo>
                    <a:pt x="98489" y="106680"/>
                  </a:lnTo>
                  <a:lnTo>
                    <a:pt x="90489" y="102870"/>
                  </a:lnTo>
                  <a:lnTo>
                    <a:pt x="40029" y="35560"/>
                  </a:lnTo>
                  <a:close/>
                </a:path>
                <a:path w="552450" h="551179">
                  <a:moveTo>
                    <a:pt x="213700" y="35560"/>
                  </a:moveTo>
                  <a:lnTo>
                    <a:pt x="195889" y="35560"/>
                  </a:lnTo>
                  <a:lnTo>
                    <a:pt x="195889" y="151130"/>
                  </a:lnTo>
                  <a:lnTo>
                    <a:pt x="213700" y="151130"/>
                  </a:lnTo>
                  <a:lnTo>
                    <a:pt x="213700" y="142240"/>
                  </a:lnTo>
                  <a:lnTo>
                    <a:pt x="383255" y="142240"/>
                  </a:lnTo>
                  <a:lnTo>
                    <a:pt x="380114" y="135890"/>
                  </a:lnTo>
                  <a:lnTo>
                    <a:pt x="378396" y="132080"/>
                  </a:lnTo>
                  <a:lnTo>
                    <a:pt x="376081" y="124460"/>
                  </a:lnTo>
                  <a:lnTo>
                    <a:pt x="213700" y="124460"/>
                  </a:lnTo>
                  <a:lnTo>
                    <a:pt x="213700" y="106680"/>
                  </a:lnTo>
                  <a:lnTo>
                    <a:pt x="356167" y="106680"/>
                  </a:lnTo>
                  <a:lnTo>
                    <a:pt x="356167" y="95250"/>
                  </a:lnTo>
                  <a:lnTo>
                    <a:pt x="375695" y="90170"/>
                  </a:lnTo>
                  <a:lnTo>
                    <a:pt x="376081" y="88900"/>
                  </a:lnTo>
                  <a:lnTo>
                    <a:pt x="213700" y="88900"/>
                  </a:lnTo>
                  <a:lnTo>
                    <a:pt x="213700" y="35560"/>
                  </a:lnTo>
                  <a:close/>
                </a:path>
                <a:path w="552450" h="551179">
                  <a:moveTo>
                    <a:pt x="123734" y="120650"/>
                  </a:moveTo>
                  <a:lnTo>
                    <a:pt x="89965" y="120650"/>
                  </a:lnTo>
                  <a:lnTo>
                    <a:pt x="95274" y="123190"/>
                  </a:lnTo>
                  <a:lnTo>
                    <a:pt x="101002" y="124460"/>
                  </a:lnTo>
                  <a:lnTo>
                    <a:pt x="112698" y="124460"/>
                  </a:lnTo>
                  <a:lnTo>
                    <a:pt x="118415" y="123190"/>
                  </a:lnTo>
                  <a:lnTo>
                    <a:pt x="123734" y="120650"/>
                  </a:lnTo>
                  <a:close/>
                </a:path>
                <a:path w="552450" h="551179">
                  <a:moveTo>
                    <a:pt x="356167" y="106680"/>
                  </a:moveTo>
                  <a:lnTo>
                    <a:pt x="338356" y="106680"/>
                  </a:lnTo>
                  <a:lnTo>
                    <a:pt x="338356" y="124460"/>
                  </a:lnTo>
                  <a:lnTo>
                    <a:pt x="376081" y="124460"/>
                  </a:lnTo>
                  <a:lnTo>
                    <a:pt x="375695" y="123190"/>
                  </a:lnTo>
                  <a:lnTo>
                    <a:pt x="356167" y="118110"/>
                  </a:lnTo>
                  <a:lnTo>
                    <a:pt x="356167" y="106680"/>
                  </a:lnTo>
                  <a:close/>
                </a:path>
                <a:path w="552450" h="551179">
                  <a:moveTo>
                    <a:pt x="213700" y="17780"/>
                  </a:moveTo>
                  <a:lnTo>
                    <a:pt x="186989" y="17780"/>
                  </a:lnTo>
                  <a:lnTo>
                    <a:pt x="128215" y="96520"/>
                  </a:lnTo>
                  <a:lnTo>
                    <a:pt x="123210" y="102870"/>
                  </a:lnTo>
                  <a:lnTo>
                    <a:pt x="115211" y="106680"/>
                  </a:lnTo>
                  <a:lnTo>
                    <a:pt x="142437" y="106680"/>
                  </a:lnTo>
                  <a:lnTo>
                    <a:pt x="195889" y="35560"/>
                  </a:lnTo>
                  <a:lnTo>
                    <a:pt x="213700" y="35560"/>
                  </a:lnTo>
                  <a:lnTo>
                    <a:pt x="213700" y="17780"/>
                  </a:lnTo>
                  <a:close/>
                </a:path>
                <a:path w="552450" h="551179">
                  <a:moveTo>
                    <a:pt x="387056" y="13970"/>
                  </a:moveTo>
                  <a:lnTo>
                    <a:pt x="352261" y="48260"/>
                  </a:lnTo>
                  <a:lnTo>
                    <a:pt x="364282" y="69850"/>
                  </a:lnTo>
                  <a:lnTo>
                    <a:pt x="363350" y="71120"/>
                  </a:lnTo>
                  <a:lnTo>
                    <a:pt x="362502" y="73660"/>
                  </a:lnTo>
                  <a:lnTo>
                    <a:pt x="361737" y="76200"/>
                  </a:lnTo>
                  <a:lnTo>
                    <a:pt x="338356" y="82550"/>
                  </a:lnTo>
                  <a:lnTo>
                    <a:pt x="338356" y="88900"/>
                  </a:lnTo>
                  <a:lnTo>
                    <a:pt x="376081" y="88900"/>
                  </a:lnTo>
                  <a:lnTo>
                    <a:pt x="378396" y="81280"/>
                  </a:lnTo>
                  <a:lnTo>
                    <a:pt x="380114" y="77470"/>
                  </a:lnTo>
                  <a:lnTo>
                    <a:pt x="384511" y="68580"/>
                  </a:lnTo>
                  <a:lnTo>
                    <a:pt x="374459" y="50800"/>
                  </a:lnTo>
                  <a:lnTo>
                    <a:pt x="390040" y="35560"/>
                  </a:lnTo>
                  <a:lnTo>
                    <a:pt x="429212" y="35560"/>
                  </a:lnTo>
                  <a:lnTo>
                    <a:pt x="432060" y="25400"/>
                  </a:lnTo>
                  <a:lnTo>
                    <a:pt x="408113" y="25400"/>
                  </a:lnTo>
                  <a:lnTo>
                    <a:pt x="387056" y="13970"/>
                  </a:lnTo>
                  <a:close/>
                </a:path>
                <a:path w="552450" h="551179">
                  <a:moveTo>
                    <a:pt x="429212" y="35560"/>
                  </a:moveTo>
                  <a:lnTo>
                    <a:pt x="390040" y="35560"/>
                  </a:lnTo>
                  <a:lnTo>
                    <a:pt x="407662" y="45720"/>
                  </a:lnTo>
                  <a:lnTo>
                    <a:pt x="415945" y="41910"/>
                  </a:lnTo>
                  <a:lnTo>
                    <a:pt x="420050" y="39370"/>
                  </a:lnTo>
                  <a:lnTo>
                    <a:pt x="428856" y="36830"/>
                  </a:lnTo>
                  <a:lnTo>
                    <a:pt x="429212" y="35560"/>
                  </a:lnTo>
                  <a:close/>
                </a:path>
                <a:path w="552450" h="551179">
                  <a:moveTo>
                    <a:pt x="474783" y="17780"/>
                  </a:moveTo>
                  <a:lnTo>
                    <a:pt x="456226" y="17780"/>
                  </a:lnTo>
                  <a:lnTo>
                    <a:pt x="461567" y="36830"/>
                  </a:lnTo>
                  <a:lnTo>
                    <a:pt x="466247" y="38100"/>
                  </a:lnTo>
                  <a:lnTo>
                    <a:pt x="470362" y="39370"/>
                  </a:lnTo>
                  <a:lnTo>
                    <a:pt x="474467" y="41910"/>
                  </a:lnTo>
                  <a:lnTo>
                    <a:pt x="482760" y="45720"/>
                  </a:lnTo>
                  <a:lnTo>
                    <a:pt x="500382" y="35560"/>
                  </a:lnTo>
                  <a:lnTo>
                    <a:pt x="525274" y="35560"/>
                  </a:lnTo>
                  <a:lnTo>
                    <a:pt x="514965" y="25400"/>
                  </a:lnTo>
                  <a:lnTo>
                    <a:pt x="482309" y="25400"/>
                  </a:lnTo>
                  <a:lnTo>
                    <a:pt x="480289" y="24130"/>
                  </a:lnTo>
                  <a:lnTo>
                    <a:pt x="478257" y="24130"/>
                  </a:lnTo>
                  <a:lnTo>
                    <a:pt x="476205" y="22860"/>
                  </a:lnTo>
                  <a:lnTo>
                    <a:pt x="474783" y="17780"/>
                  </a:lnTo>
                  <a:close/>
                </a:path>
                <a:path w="552450" h="551179">
                  <a:moveTo>
                    <a:pt x="469807" y="0"/>
                  </a:moveTo>
                  <a:lnTo>
                    <a:pt x="420604" y="0"/>
                  </a:lnTo>
                  <a:lnTo>
                    <a:pt x="414217" y="22860"/>
                  </a:lnTo>
                  <a:lnTo>
                    <a:pt x="412165" y="24130"/>
                  </a:lnTo>
                  <a:lnTo>
                    <a:pt x="410123" y="24130"/>
                  </a:lnTo>
                  <a:lnTo>
                    <a:pt x="408113" y="25400"/>
                  </a:lnTo>
                  <a:lnTo>
                    <a:pt x="432060" y="25400"/>
                  </a:lnTo>
                  <a:lnTo>
                    <a:pt x="434196" y="17780"/>
                  </a:lnTo>
                  <a:lnTo>
                    <a:pt x="474783" y="17780"/>
                  </a:lnTo>
                  <a:lnTo>
                    <a:pt x="469807" y="0"/>
                  </a:lnTo>
                  <a:close/>
                </a:path>
                <a:path w="552450" h="551179">
                  <a:moveTo>
                    <a:pt x="503366" y="13970"/>
                  </a:moveTo>
                  <a:lnTo>
                    <a:pt x="482309" y="25400"/>
                  </a:lnTo>
                  <a:lnTo>
                    <a:pt x="514965" y="25400"/>
                  </a:lnTo>
                  <a:lnTo>
                    <a:pt x="503366" y="13970"/>
                  </a:lnTo>
                  <a:close/>
                </a:path>
              </a:pathLst>
            </a:custGeom>
            <a:solidFill>
              <a:srgbClr val="F1E1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535753" y="4671533"/>
              <a:ext cx="106855" cy="1068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1553469" y="4938667"/>
              <a:ext cx="107314" cy="53975"/>
            </a:xfrm>
            <a:custGeom>
              <a:avLst/>
              <a:gdLst/>
              <a:ahLst/>
              <a:cxnLst/>
              <a:rect l="l" t="t" r="r" b="b"/>
              <a:pathLst>
                <a:path w="107315" h="53975">
                  <a:moveTo>
                    <a:pt x="71234" y="35610"/>
                  </a:moveTo>
                  <a:lnTo>
                    <a:pt x="0" y="35610"/>
                  </a:lnTo>
                  <a:lnTo>
                    <a:pt x="0" y="53428"/>
                  </a:lnTo>
                  <a:lnTo>
                    <a:pt x="71234" y="53428"/>
                  </a:lnTo>
                  <a:lnTo>
                    <a:pt x="71234" y="35610"/>
                  </a:lnTo>
                  <a:close/>
                </a:path>
                <a:path w="107315" h="53975">
                  <a:moveTo>
                    <a:pt x="106845" y="0"/>
                  </a:moveTo>
                  <a:lnTo>
                    <a:pt x="0" y="0"/>
                  </a:lnTo>
                  <a:lnTo>
                    <a:pt x="0" y="17805"/>
                  </a:lnTo>
                  <a:lnTo>
                    <a:pt x="106845" y="17805"/>
                  </a:lnTo>
                  <a:lnTo>
                    <a:pt x="106845" y="0"/>
                  </a:lnTo>
                  <a:close/>
                </a:path>
                <a:path w="107315" h="53975">
                  <a:moveTo>
                    <a:pt x="106908" y="35610"/>
                  </a:moveTo>
                  <a:lnTo>
                    <a:pt x="89103" y="35610"/>
                  </a:lnTo>
                  <a:lnTo>
                    <a:pt x="89103" y="53428"/>
                  </a:lnTo>
                  <a:lnTo>
                    <a:pt x="106908" y="53428"/>
                  </a:lnTo>
                  <a:lnTo>
                    <a:pt x="106908" y="35610"/>
                  </a:lnTo>
                  <a:close/>
                </a:path>
              </a:pathLst>
            </a:custGeom>
            <a:solidFill>
              <a:srgbClr val="F1E1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10481335" y="7605359"/>
            <a:ext cx="7936931" cy="14135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10952546" y="6121981"/>
            <a:ext cx="953135" cy="953135"/>
            <a:chOff x="10952546" y="6121981"/>
            <a:chExt cx="953135" cy="953135"/>
          </a:xfrm>
        </p:grpSpPr>
        <p:sp>
          <p:nvSpPr>
            <p:cNvPr id="53" name="object 53"/>
            <p:cNvSpPr/>
            <p:nvPr/>
          </p:nvSpPr>
          <p:spPr>
            <a:xfrm>
              <a:off x="10957781" y="6127216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942379" y="471189"/>
                  </a:moveTo>
                  <a:lnTo>
                    <a:pt x="939947" y="519366"/>
                  </a:lnTo>
                  <a:lnTo>
                    <a:pt x="932806" y="566151"/>
                  </a:lnTo>
                  <a:lnTo>
                    <a:pt x="921196" y="611308"/>
                  </a:lnTo>
                  <a:lnTo>
                    <a:pt x="905351" y="654599"/>
                  </a:lnTo>
                  <a:lnTo>
                    <a:pt x="885510" y="695787"/>
                  </a:lnTo>
                  <a:lnTo>
                    <a:pt x="861908" y="734637"/>
                  </a:lnTo>
                  <a:lnTo>
                    <a:pt x="834783" y="770911"/>
                  </a:lnTo>
                  <a:lnTo>
                    <a:pt x="804372" y="804372"/>
                  </a:lnTo>
                  <a:lnTo>
                    <a:pt x="770911" y="834783"/>
                  </a:lnTo>
                  <a:lnTo>
                    <a:pt x="734637" y="861908"/>
                  </a:lnTo>
                  <a:lnTo>
                    <a:pt x="695787" y="885510"/>
                  </a:lnTo>
                  <a:lnTo>
                    <a:pt x="654599" y="905351"/>
                  </a:lnTo>
                  <a:lnTo>
                    <a:pt x="611308" y="921196"/>
                  </a:lnTo>
                  <a:lnTo>
                    <a:pt x="566151" y="932806"/>
                  </a:lnTo>
                  <a:lnTo>
                    <a:pt x="519366" y="939947"/>
                  </a:lnTo>
                  <a:lnTo>
                    <a:pt x="471189" y="942379"/>
                  </a:lnTo>
                  <a:lnTo>
                    <a:pt x="423013" y="939947"/>
                  </a:lnTo>
                  <a:lnTo>
                    <a:pt x="376228" y="932806"/>
                  </a:lnTo>
                  <a:lnTo>
                    <a:pt x="331071" y="921196"/>
                  </a:lnTo>
                  <a:lnTo>
                    <a:pt x="287780" y="905351"/>
                  </a:lnTo>
                  <a:lnTo>
                    <a:pt x="246591" y="885510"/>
                  </a:lnTo>
                  <a:lnTo>
                    <a:pt x="207742" y="861908"/>
                  </a:lnTo>
                  <a:lnTo>
                    <a:pt x="171468" y="834783"/>
                  </a:lnTo>
                  <a:lnTo>
                    <a:pt x="138007" y="804372"/>
                  </a:lnTo>
                  <a:lnTo>
                    <a:pt x="107596" y="770911"/>
                  </a:lnTo>
                  <a:lnTo>
                    <a:pt x="80471" y="734637"/>
                  </a:lnTo>
                  <a:lnTo>
                    <a:pt x="56869" y="695787"/>
                  </a:lnTo>
                  <a:lnTo>
                    <a:pt x="37028" y="654599"/>
                  </a:lnTo>
                  <a:lnTo>
                    <a:pt x="21183" y="611308"/>
                  </a:lnTo>
                  <a:lnTo>
                    <a:pt x="9572" y="566151"/>
                  </a:lnTo>
                  <a:lnTo>
                    <a:pt x="2432" y="519366"/>
                  </a:lnTo>
                  <a:lnTo>
                    <a:pt x="0" y="471189"/>
                  </a:lnTo>
                  <a:lnTo>
                    <a:pt x="2432" y="423013"/>
                  </a:lnTo>
                  <a:lnTo>
                    <a:pt x="9572" y="376228"/>
                  </a:lnTo>
                  <a:lnTo>
                    <a:pt x="21183" y="331071"/>
                  </a:lnTo>
                  <a:lnTo>
                    <a:pt x="37028" y="287780"/>
                  </a:lnTo>
                  <a:lnTo>
                    <a:pt x="56869" y="246591"/>
                  </a:lnTo>
                  <a:lnTo>
                    <a:pt x="80471" y="207742"/>
                  </a:lnTo>
                  <a:lnTo>
                    <a:pt x="107596" y="171468"/>
                  </a:lnTo>
                  <a:lnTo>
                    <a:pt x="138007" y="138007"/>
                  </a:lnTo>
                  <a:lnTo>
                    <a:pt x="171468" y="107596"/>
                  </a:lnTo>
                  <a:lnTo>
                    <a:pt x="207742" y="80471"/>
                  </a:lnTo>
                  <a:lnTo>
                    <a:pt x="246591" y="56869"/>
                  </a:lnTo>
                  <a:lnTo>
                    <a:pt x="287780" y="37028"/>
                  </a:lnTo>
                  <a:lnTo>
                    <a:pt x="331071" y="21183"/>
                  </a:lnTo>
                  <a:lnTo>
                    <a:pt x="376228" y="9572"/>
                  </a:lnTo>
                  <a:lnTo>
                    <a:pt x="423013" y="2432"/>
                  </a:lnTo>
                  <a:lnTo>
                    <a:pt x="471189" y="0"/>
                  </a:lnTo>
                  <a:lnTo>
                    <a:pt x="519366" y="2432"/>
                  </a:lnTo>
                  <a:lnTo>
                    <a:pt x="566151" y="9572"/>
                  </a:lnTo>
                  <a:lnTo>
                    <a:pt x="611308" y="21183"/>
                  </a:lnTo>
                  <a:lnTo>
                    <a:pt x="654599" y="37028"/>
                  </a:lnTo>
                  <a:lnTo>
                    <a:pt x="695787" y="56869"/>
                  </a:lnTo>
                  <a:lnTo>
                    <a:pt x="734637" y="80471"/>
                  </a:lnTo>
                  <a:lnTo>
                    <a:pt x="770911" y="107596"/>
                  </a:lnTo>
                  <a:lnTo>
                    <a:pt x="804372" y="138007"/>
                  </a:lnTo>
                  <a:lnTo>
                    <a:pt x="834783" y="171468"/>
                  </a:lnTo>
                  <a:lnTo>
                    <a:pt x="861908" y="207742"/>
                  </a:lnTo>
                  <a:lnTo>
                    <a:pt x="885510" y="246591"/>
                  </a:lnTo>
                  <a:lnTo>
                    <a:pt x="905351" y="287780"/>
                  </a:lnTo>
                  <a:lnTo>
                    <a:pt x="921196" y="331071"/>
                  </a:lnTo>
                  <a:lnTo>
                    <a:pt x="932806" y="376228"/>
                  </a:lnTo>
                  <a:lnTo>
                    <a:pt x="939947" y="423013"/>
                  </a:lnTo>
                  <a:lnTo>
                    <a:pt x="942379" y="471189"/>
                  </a:lnTo>
                  <a:close/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566558" y="6373952"/>
              <a:ext cx="68291" cy="13693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197365" y="6286592"/>
              <a:ext cx="499109" cy="603250"/>
            </a:xfrm>
            <a:custGeom>
              <a:avLst/>
              <a:gdLst/>
              <a:ahLst/>
              <a:cxnLst/>
              <a:rect l="l" t="t" r="r" b="b"/>
              <a:pathLst>
                <a:path w="499109" h="603250">
                  <a:moveTo>
                    <a:pt x="439148" y="270510"/>
                  </a:moveTo>
                  <a:lnTo>
                    <a:pt x="419034" y="270510"/>
                  </a:lnTo>
                  <a:lnTo>
                    <a:pt x="419034" y="553720"/>
                  </a:lnTo>
                  <a:lnTo>
                    <a:pt x="416663" y="565150"/>
                  </a:lnTo>
                  <a:lnTo>
                    <a:pt x="410199" y="575310"/>
                  </a:lnTo>
                  <a:lnTo>
                    <a:pt x="400613" y="581660"/>
                  </a:lnTo>
                  <a:lnTo>
                    <a:pt x="388878" y="584200"/>
                  </a:lnTo>
                  <a:lnTo>
                    <a:pt x="107357" y="584200"/>
                  </a:lnTo>
                  <a:lnTo>
                    <a:pt x="107357" y="603250"/>
                  </a:lnTo>
                  <a:lnTo>
                    <a:pt x="388878" y="603250"/>
                  </a:lnTo>
                  <a:lnTo>
                    <a:pt x="408433" y="599440"/>
                  </a:lnTo>
                  <a:lnTo>
                    <a:pt x="424403" y="589280"/>
                  </a:lnTo>
                  <a:lnTo>
                    <a:pt x="435178" y="572770"/>
                  </a:lnTo>
                  <a:lnTo>
                    <a:pt x="439148" y="553720"/>
                  </a:lnTo>
                  <a:lnTo>
                    <a:pt x="439148" y="270510"/>
                  </a:lnTo>
                  <a:close/>
                </a:path>
                <a:path w="499109" h="603250">
                  <a:moveTo>
                    <a:pt x="368763" y="264160"/>
                  </a:moveTo>
                  <a:lnTo>
                    <a:pt x="308440" y="264160"/>
                  </a:lnTo>
                  <a:lnTo>
                    <a:pt x="328544" y="276860"/>
                  </a:lnTo>
                  <a:lnTo>
                    <a:pt x="328544" y="584200"/>
                  </a:lnTo>
                  <a:lnTo>
                    <a:pt x="348659" y="584200"/>
                  </a:lnTo>
                  <a:lnTo>
                    <a:pt x="348659" y="276860"/>
                  </a:lnTo>
                  <a:lnTo>
                    <a:pt x="368763" y="264160"/>
                  </a:lnTo>
                  <a:close/>
                </a:path>
                <a:path w="499109" h="603250">
                  <a:moveTo>
                    <a:pt x="13633" y="120650"/>
                  </a:moveTo>
                  <a:lnTo>
                    <a:pt x="0" y="135890"/>
                  </a:lnTo>
                  <a:lnTo>
                    <a:pt x="38637" y="171450"/>
                  </a:lnTo>
                  <a:lnTo>
                    <a:pt x="34208" y="177800"/>
                  </a:lnTo>
                  <a:lnTo>
                    <a:pt x="31328" y="185420"/>
                  </a:lnTo>
                  <a:lnTo>
                    <a:pt x="30218" y="194310"/>
                  </a:lnTo>
                  <a:lnTo>
                    <a:pt x="29850" y="205740"/>
                  </a:lnTo>
                  <a:lnTo>
                    <a:pt x="31852" y="217170"/>
                  </a:lnTo>
                  <a:lnTo>
                    <a:pt x="36123" y="227330"/>
                  </a:lnTo>
                  <a:lnTo>
                    <a:pt x="42564" y="236220"/>
                  </a:lnTo>
                  <a:lnTo>
                    <a:pt x="57087" y="255270"/>
                  </a:lnTo>
                  <a:lnTo>
                    <a:pt x="57087" y="422910"/>
                  </a:lnTo>
                  <a:lnTo>
                    <a:pt x="77191" y="422910"/>
                  </a:lnTo>
                  <a:lnTo>
                    <a:pt x="77191" y="270510"/>
                  </a:lnTo>
                  <a:lnTo>
                    <a:pt x="118139" y="270510"/>
                  </a:lnTo>
                  <a:lnTo>
                    <a:pt x="127462" y="264160"/>
                  </a:lnTo>
                  <a:lnTo>
                    <a:pt x="439148" y="264160"/>
                  </a:lnTo>
                  <a:lnTo>
                    <a:pt x="439148" y="260350"/>
                  </a:lnTo>
                  <a:lnTo>
                    <a:pt x="97295" y="260350"/>
                  </a:lnTo>
                  <a:lnTo>
                    <a:pt x="75002" y="245110"/>
                  </a:lnTo>
                  <a:lnTo>
                    <a:pt x="72845" y="242570"/>
                  </a:lnTo>
                  <a:lnTo>
                    <a:pt x="92290" y="227330"/>
                  </a:lnTo>
                  <a:lnTo>
                    <a:pt x="60322" y="227330"/>
                  </a:lnTo>
                  <a:lnTo>
                    <a:pt x="58092" y="223520"/>
                  </a:lnTo>
                  <a:lnTo>
                    <a:pt x="53963" y="218440"/>
                  </a:lnTo>
                  <a:lnTo>
                    <a:pt x="51217" y="210820"/>
                  </a:lnTo>
                  <a:lnTo>
                    <a:pt x="49921" y="204470"/>
                  </a:lnTo>
                  <a:lnTo>
                    <a:pt x="50145" y="196850"/>
                  </a:lnTo>
                  <a:lnTo>
                    <a:pt x="51872" y="189230"/>
                  </a:lnTo>
                  <a:lnTo>
                    <a:pt x="85359" y="166370"/>
                  </a:lnTo>
                  <a:lnTo>
                    <a:pt x="126017" y="166370"/>
                  </a:lnTo>
                  <a:lnTo>
                    <a:pt x="117927" y="158750"/>
                  </a:lnTo>
                  <a:lnTo>
                    <a:pt x="116005" y="157480"/>
                  </a:lnTo>
                  <a:lnTo>
                    <a:pt x="52542" y="157480"/>
                  </a:lnTo>
                  <a:lnTo>
                    <a:pt x="13633" y="120650"/>
                  </a:lnTo>
                  <a:close/>
                </a:path>
                <a:path w="499109" h="603250">
                  <a:moveTo>
                    <a:pt x="118139" y="270510"/>
                  </a:moveTo>
                  <a:lnTo>
                    <a:pt x="77191" y="270510"/>
                  </a:lnTo>
                  <a:lnTo>
                    <a:pt x="95096" y="283210"/>
                  </a:lnTo>
                  <a:lnTo>
                    <a:pt x="99494" y="283210"/>
                  </a:lnTo>
                  <a:lnTo>
                    <a:pt x="118139" y="270510"/>
                  </a:lnTo>
                  <a:close/>
                </a:path>
                <a:path w="499109" h="603250">
                  <a:moveTo>
                    <a:pt x="187795" y="264160"/>
                  </a:moveTo>
                  <a:lnTo>
                    <a:pt x="127462" y="264160"/>
                  </a:lnTo>
                  <a:lnTo>
                    <a:pt x="155429" y="283210"/>
                  </a:lnTo>
                  <a:lnTo>
                    <a:pt x="159827" y="283210"/>
                  </a:lnTo>
                  <a:lnTo>
                    <a:pt x="187795" y="264160"/>
                  </a:lnTo>
                  <a:close/>
                </a:path>
                <a:path w="499109" h="603250">
                  <a:moveTo>
                    <a:pt x="248118" y="264160"/>
                  </a:moveTo>
                  <a:lnTo>
                    <a:pt x="187795" y="264160"/>
                  </a:lnTo>
                  <a:lnTo>
                    <a:pt x="215752" y="283210"/>
                  </a:lnTo>
                  <a:lnTo>
                    <a:pt x="220150" y="283210"/>
                  </a:lnTo>
                  <a:lnTo>
                    <a:pt x="248118" y="264160"/>
                  </a:lnTo>
                  <a:close/>
                </a:path>
                <a:path w="499109" h="603250">
                  <a:moveTo>
                    <a:pt x="308440" y="264160"/>
                  </a:moveTo>
                  <a:lnTo>
                    <a:pt x="248118" y="264160"/>
                  </a:lnTo>
                  <a:lnTo>
                    <a:pt x="276075" y="283210"/>
                  </a:lnTo>
                  <a:lnTo>
                    <a:pt x="280483" y="283210"/>
                  </a:lnTo>
                  <a:lnTo>
                    <a:pt x="308440" y="264160"/>
                  </a:lnTo>
                  <a:close/>
                </a:path>
                <a:path w="499109" h="603250">
                  <a:moveTo>
                    <a:pt x="439148" y="264160"/>
                  </a:moveTo>
                  <a:lnTo>
                    <a:pt x="368763" y="264160"/>
                  </a:lnTo>
                  <a:lnTo>
                    <a:pt x="396731" y="283210"/>
                  </a:lnTo>
                  <a:lnTo>
                    <a:pt x="401129" y="283210"/>
                  </a:lnTo>
                  <a:lnTo>
                    <a:pt x="419034" y="270510"/>
                  </a:lnTo>
                  <a:lnTo>
                    <a:pt x="439148" y="270510"/>
                  </a:lnTo>
                  <a:lnTo>
                    <a:pt x="439148" y="264160"/>
                  </a:lnTo>
                  <a:close/>
                </a:path>
                <a:path w="499109" h="603250">
                  <a:moveTo>
                    <a:pt x="129702" y="241300"/>
                  </a:moveTo>
                  <a:lnTo>
                    <a:pt x="125305" y="241300"/>
                  </a:lnTo>
                  <a:lnTo>
                    <a:pt x="97295" y="260350"/>
                  </a:lnTo>
                  <a:lnTo>
                    <a:pt x="157859" y="260350"/>
                  </a:lnTo>
                  <a:lnTo>
                    <a:pt x="157796" y="259080"/>
                  </a:lnTo>
                  <a:lnTo>
                    <a:pt x="157628" y="257810"/>
                  </a:lnTo>
                  <a:lnTo>
                    <a:pt x="157628" y="256540"/>
                  </a:lnTo>
                  <a:lnTo>
                    <a:pt x="159259" y="247650"/>
                  </a:lnTo>
                  <a:lnTo>
                    <a:pt x="138383" y="247650"/>
                  </a:lnTo>
                  <a:lnTo>
                    <a:pt x="129702" y="241300"/>
                  </a:lnTo>
                  <a:close/>
                </a:path>
                <a:path w="499109" h="603250">
                  <a:moveTo>
                    <a:pt x="189983" y="241300"/>
                  </a:moveTo>
                  <a:lnTo>
                    <a:pt x="185596" y="241300"/>
                  </a:lnTo>
                  <a:lnTo>
                    <a:pt x="157859" y="260350"/>
                  </a:lnTo>
                  <a:lnTo>
                    <a:pt x="217951" y="260350"/>
                  </a:lnTo>
                  <a:lnTo>
                    <a:pt x="189983" y="241300"/>
                  </a:lnTo>
                  <a:close/>
                </a:path>
                <a:path w="499109" h="603250">
                  <a:moveTo>
                    <a:pt x="250600" y="212090"/>
                  </a:moveTo>
                  <a:lnTo>
                    <a:pt x="211334" y="212090"/>
                  </a:lnTo>
                  <a:lnTo>
                    <a:pt x="225881" y="218440"/>
                  </a:lnTo>
                  <a:lnTo>
                    <a:pt x="237679" y="228600"/>
                  </a:lnTo>
                  <a:lnTo>
                    <a:pt x="245458" y="242570"/>
                  </a:lnTo>
                  <a:lnTo>
                    <a:pt x="243437" y="242570"/>
                  </a:lnTo>
                  <a:lnTo>
                    <a:pt x="242537" y="243840"/>
                  </a:lnTo>
                  <a:lnTo>
                    <a:pt x="217951" y="260350"/>
                  </a:lnTo>
                  <a:lnTo>
                    <a:pt x="338607" y="260350"/>
                  </a:lnTo>
                  <a:lnTo>
                    <a:pt x="327481" y="252730"/>
                  </a:lnTo>
                  <a:lnTo>
                    <a:pt x="268033" y="252730"/>
                  </a:lnTo>
                  <a:lnTo>
                    <a:pt x="265272" y="237490"/>
                  </a:lnTo>
                  <a:lnTo>
                    <a:pt x="259036" y="223520"/>
                  </a:lnTo>
                  <a:lnTo>
                    <a:pt x="250600" y="212090"/>
                  </a:lnTo>
                  <a:close/>
                </a:path>
                <a:path w="499109" h="603250">
                  <a:moveTo>
                    <a:pt x="370962" y="241300"/>
                  </a:moveTo>
                  <a:lnTo>
                    <a:pt x="366564" y="241300"/>
                  </a:lnTo>
                  <a:lnTo>
                    <a:pt x="338607" y="260350"/>
                  </a:lnTo>
                  <a:lnTo>
                    <a:pt x="398930" y="260350"/>
                  </a:lnTo>
                  <a:lnTo>
                    <a:pt x="370962" y="241300"/>
                  </a:lnTo>
                  <a:close/>
                </a:path>
                <a:path w="499109" h="603250">
                  <a:moveTo>
                    <a:pt x="480154" y="20320"/>
                  </a:moveTo>
                  <a:lnTo>
                    <a:pt x="434028" y="20320"/>
                  </a:lnTo>
                  <a:lnTo>
                    <a:pt x="444865" y="21590"/>
                  </a:lnTo>
                  <a:lnTo>
                    <a:pt x="454910" y="25400"/>
                  </a:lnTo>
                  <a:lnTo>
                    <a:pt x="478978" y="60960"/>
                  </a:lnTo>
                  <a:lnTo>
                    <a:pt x="479001" y="72390"/>
                  </a:lnTo>
                  <a:lnTo>
                    <a:pt x="476268" y="83820"/>
                  </a:lnTo>
                  <a:lnTo>
                    <a:pt x="414008" y="250190"/>
                  </a:lnTo>
                  <a:lnTo>
                    <a:pt x="398930" y="260350"/>
                  </a:lnTo>
                  <a:lnTo>
                    <a:pt x="439148" y="260350"/>
                  </a:lnTo>
                  <a:lnTo>
                    <a:pt x="439117" y="250190"/>
                  </a:lnTo>
                  <a:lnTo>
                    <a:pt x="438363" y="247650"/>
                  </a:lnTo>
                  <a:lnTo>
                    <a:pt x="436981" y="246380"/>
                  </a:lnTo>
                  <a:lnTo>
                    <a:pt x="495094" y="91440"/>
                  </a:lnTo>
                  <a:lnTo>
                    <a:pt x="498966" y="74930"/>
                  </a:lnTo>
                  <a:lnTo>
                    <a:pt x="498923" y="59690"/>
                  </a:lnTo>
                  <a:lnTo>
                    <a:pt x="495049" y="43180"/>
                  </a:lnTo>
                  <a:lnTo>
                    <a:pt x="487430" y="29210"/>
                  </a:lnTo>
                  <a:lnTo>
                    <a:pt x="480154" y="20320"/>
                  </a:lnTo>
                  <a:close/>
                </a:path>
                <a:path w="499109" h="603250">
                  <a:moveTo>
                    <a:pt x="288336" y="130810"/>
                  </a:moveTo>
                  <a:lnTo>
                    <a:pt x="268222" y="130810"/>
                  </a:lnTo>
                  <a:lnTo>
                    <a:pt x="268222" y="252730"/>
                  </a:lnTo>
                  <a:lnTo>
                    <a:pt x="288336" y="252730"/>
                  </a:lnTo>
                  <a:lnTo>
                    <a:pt x="288336" y="130810"/>
                  </a:lnTo>
                  <a:close/>
                </a:path>
                <a:path w="499109" h="603250">
                  <a:moveTo>
                    <a:pt x="434028" y="0"/>
                  </a:moveTo>
                  <a:lnTo>
                    <a:pt x="396840" y="12700"/>
                  </a:lnTo>
                  <a:lnTo>
                    <a:pt x="372962" y="43180"/>
                  </a:lnTo>
                  <a:lnTo>
                    <a:pt x="357193" y="85090"/>
                  </a:lnTo>
                  <a:lnTo>
                    <a:pt x="328544" y="85090"/>
                  </a:lnTo>
                  <a:lnTo>
                    <a:pt x="349434" y="106680"/>
                  </a:lnTo>
                  <a:lnTo>
                    <a:pt x="296074" y="247650"/>
                  </a:lnTo>
                  <a:lnTo>
                    <a:pt x="288336" y="252730"/>
                  </a:lnTo>
                  <a:lnTo>
                    <a:pt x="327481" y="252730"/>
                  </a:lnTo>
                  <a:lnTo>
                    <a:pt x="391778" y="50800"/>
                  </a:lnTo>
                  <a:lnTo>
                    <a:pt x="420379" y="22860"/>
                  </a:lnTo>
                  <a:lnTo>
                    <a:pt x="434028" y="20320"/>
                  </a:lnTo>
                  <a:lnTo>
                    <a:pt x="480154" y="20320"/>
                  </a:lnTo>
                  <a:lnTo>
                    <a:pt x="477036" y="16510"/>
                  </a:lnTo>
                  <a:lnTo>
                    <a:pt x="464255" y="7620"/>
                  </a:lnTo>
                  <a:lnTo>
                    <a:pt x="449711" y="2540"/>
                  </a:lnTo>
                  <a:lnTo>
                    <a:pt x="434028" y="0"/>
                  </a:lnTo>
                  <a:close/>
                </a:path>
                <a:path w="499109" h="603250">
                  <a:moveTo>
                    <a:pt x="126017" y="166370"/>
                  </a:moveTo>
                  <a:lnTo>
                    <a:pt x="85359" y="166370"/>
                  </a:lnTo>
                  <a:lnTo>
                    <a:pt x="92499" y="167640"/>
                  </a:lnTo>
                  <a:lnTo>
                    <a:pt x="99259" y="170180"/>
                  </a:lnTo>
                  <a:lnTo>
                    <a:pt x="105263" y="173990"/>
                  </a:lnTo>
                  <a:lnTo>
                    <a:pt x="110325" y="179070"/>
                  </a:lnTo>
                  <a:lnTo>
                    <a:pt x="114258" y="185420"/>
                  </a:lnTo>
                  <a:lnTo>
                    <a:pt x="139880" y="240030"/>
                  </a:lnTo>
                  <a:lnTo>
                    <a:pt x="139241" y="242570"/>
                  </a:lnTo>
                  <a:lnTo>
                    <a:pt x="138739" y="245110"/>
                  </a:lnTo>
                  <a:lnTo>
                    <a:pt x="138383" y="247650"/>
                  </a:lnTo>
                  <a:lnTo>
                    <a:pt x="159259" y="247650"/>
                  </a:lnTo>
                  <a:lnTo>
                    <a:pt x="160424" y="241300"/>
                  </a:lnTo>
                  <a:lnTo>
                    <a:pt x="168271" y="227330"/>
                  </a:lnTo>
                  <a:lnTo>
                    <a:pt x="180214" y="217170"/>
                  </a:lnTo>
                  <a:lnTo>
                    <a:pt x="151283" y="217170"/>
                  </a:lnTo>
                  <a:lnTo>
                    <a:pt x="132289" y="176530"/>
                  </a:lnTo>
                  <a:lnTo>
                    <a:pt x="126017" y="166370"/>
                  </a:lnTo>
                  <a:close/>
                </a:path>
                <a:path w="499109" h="603250">
                  <a:moveTo>
                    <a:pt x="86458" y="207010"/>
                  </a:moveTo>
                  <a:lnTo>
                    <a:pt x="60322" y="227330"/>
                  </a:lnTo>
                  <a:lnTo>
                    <a:pt x="92290" y="227330"/>
                  </a:lnTo>
                  <a:lnTo>
                    <a:pt x="98771" y="222250"/>
                  </a:lnTo>
                  <a:lnTo>
                    <a:pt x="86458" y="207010"/>
                  </a:lnTo>
                  <a:close/>
                </a:path>
                <a:path w="499109" h="603250">
                  <a:moveTo>
                    <a:pt x="228003" y="58420"/>
                  </a:moveTo>
                  <a:lnTo>
                    <a:pt x="190318" y="58420"/>
                  </a:lnTo>
                  <a:lnTo>
                    <a:pt x="194559" y="63500"/>
                  </a:lnTo>
                  <a:lnTo>
                    <a:pt x="198925" y="67310"/>
                  </a:lnTo>
                  <a:lnTo>
                    <a:pt x="198925" y="74930"/>
                  </a:lnTo>
                  <a:lnTo>
                    <a:pt x="194559" y="78740"/>
                  </a:lnTo>
                  <a:lnTo>
                    <a:pt x="164937" y="109220"/>
                  </a:lnTo>
                  <a:lnTo>
                    <a:pt x="165241" y="109220"/>
                  </a:lnTo>
                  <a:lnTo>
                    <a:pt x="160571" y="114300"/>
                  </a:lnTo>
                  <a:lnTo>
                    <a:pt x="159764" y="115570"/>
                  </a:lnTo>
                  <a:lnTo>
                    <a:pt x="159105" y="115570"/>
                  </a:lnTo>
                  <a:lnTo>
                    <a:pt x="158487" y="116840"/>
                  </a:lnTo>
                  <a:lnTo>
                    <a:pt x="158414" y="118110"/>
                  </a:lnTo>
                  <a:lnTo>
                    <a:pt x="157995" y="119380"/>
                  </a:lnTo>
                  <a:lnTo>
                    <a:pt x="157817" y="119380"/>
                  </a:lnTo>
                  <a:lnTo>
                    <a:pt x="157754" y="120650"/>
                  </a:lnTo>
                  <a:lnTo>
                    <a:pt x="157639" y="209550"/>
                  </a:lnTo>
                  <a:lnTo>
                    <a:pt x="155346" y="212090"/>
                  </a:lnTo>
                  <a:lnTo>
                    <a:pt x="153220" y="214630"/>
                  </a:lnTo>
                  <a:lnTo>
                    <a:pt x="151283" y="217170"/>
                  </a:lnTo>
                  <a:lnTo>
                    <a:pt x="180214" y="217170"/>
                  </a:lnTo>
                  <a:lnTo>
                    <a:pt x="195302" y="212090"/>
                  </a:lnTo>
                  <a:lnTo>
                    <a:pt x="250600" y="212090"/>
                  </a:lnTo>
                  <a:lnTo>
                    <a:pt x="249663" y="210820"/>
                  </a:lnTo>
                  <a:lnTo>
                    <a:pt x="237490" y="201930"/>
                  </a:lnTo>
                  <a:lnTo>
                    <a:pt x="228049" y="196850"/>
                  </a:lnTo>
                  <a:lnTo>
                    <a:pt x="177732" y="196850"/>
                  </a:lnTo>
                  <a:lnTo>
                    <a:pt x="177732" y="130810"/>
                  </a:lnTo>
                  <a:lnTo>
                    <a:pt x="288336" y="130810"/>
                  </a:lnTo>
                  <a:lnTo>
                    <a:pt x="288336" y="125730"/>
                  </a:lnTo>
                  <a:lnTo>
                    <a:pt x="302158" y="111760"/>
                  </a:lnTo>
                  <a:lnTo>
                    <a:pt x="191952" y="111760"/>
                  </a:lnTo>
                  <a:lnTo>
                    <a:pt x="222118" y="81280"/>
                  </a:lnTo>
                  <a:lnTo>
                    <a:pt x="353210" y="81280"/>
                  </a:lnTo>
                  <a:lnTo>
                    <a:pt x="338607" y="67310"/>
                  </a:lnTo>
                  <a:lnTo>
                    <a:pt x="338607" y="60960"/>
                  </a:lnTo>
                  <a:lnTo>
                    <a:pt x="228003" y="60960"/>
                  </a:lnTo>
                  <a:lnTo>
                    <a:pt x="228003" y="58420"/>
                  </a:lnTo>
                  <a:close/>
                </a:path>
                <a:path w="499109" h="603250">
                  <a:moveTo>
                    <a:pt x="208208" y="191770"/>
                  </a:moveTo>
                  <a:lnTo>
                    <a:pt x="192788" y="193040"/>
                  </a:lnTo>
                  <a:lnTo>
                    <a:pt x="177732" y="196850"/>
                  </a:lnTo>
                  <a:lnTo>
                    <a:pt x="228049" y="196850"/>
                  </a:lnTo>
                  <a:lnTo>
                    <a:pt x="223329" y="194310"/>
                  </a:lnTo>
                  <a:lnTo>
                    <a:pt x="208208" y="191770"/>
                  </a:lnTo>
                  <a:close/>
                </a:path>
                <a:path w="499109" h="603250">
                  <a:moveTo>
                    <a:pt x="48836" y="96520"/>
                  </a:moveTo>
                  <a:lnTo>
                    <a:pt x="31150" y="105410"/>
                  </a:lnTo>
                  <a:lnTo>
                    <a:pt x="57150" y="153670"/>
                  </a:lnTo>
                  <a:lnTo>
                    <a:pt x="55987" y="154940"/>
                  </a:lnTo>
                  <a:lnTo>
                    <a:pt x="54815" y="154940"/>
                  </a:lnTo>
                  <a:lnTo>
                    <a:pt x="53307" y="156210"/>
                  </a:lnTo>
                  <a:lnTo>
                    <a:pt x="52940" y="156210"/>
                  </a:lnTo>
                  <a:lnTo>
                    <a:pt x="52542" y="157480"/>
                  </a:lnTo>
                  <a:lnTo>
                    <a:pt x="116005" y="157480"/>
                  </a:lnTo>
                  <a:lnTo>
                    <a:pt x="108318" y="152400"/>
                  </a:lnTo>
                  <a:lnTo>
                    <a:pt x="97494" y="148590"/>
                  </a:lnTo>
                  <a:lnTo>
                    <a:pt x="93986" y="147320"/>
                  </a:lnTo>
                  <a:lnTo>
                    <a:pt x="86751" y="147320"/>
                  </a:lnTo>
                  <a:lnTo>
                    <a:pt x="84175" y="143510"/>
                  </a:lnTo>
                  <a:lnTo>
                    <a:pt x="82175" y="140970"/>
                  </a:lnTo>
                  <a:lnTo>
                    <a:pt x="80657" y="139700"/>
                  </a:lnTo>
                  <a:lnTo>
                    <a:pt x="77809" y="137160"/>
                  </a:lnTo>
                  <a:lnTo>
                    <a:pt x="76688" y="133350"/>
                  </a:lnTo>
                  <a:lnTo>
                    <a:pt x="77390" y="129540"/>
                  </a:lnTo>
                  <a:lnTo>
                    <a:pt x="77767" y="127000"/>
                  </a:lnTo>
                  <a:lnTo>
                    <a:pt x="78730" y="125730"/>
                  </a:lnTo>
                  <a:lnTo>
                    <a:pt x="80604" y="123190"/>
                  </a:lnTo>
                  <a:lnTo>
                    <a:pt x="84248" y="119380"/>
                  </a:lnTo>
                  <a:lnTo>
                    <a:pt x="107892" y="119380"/>
                  </a:lnTo>
                  <a:lnTo>
                    <a:pt x="108834" y="118110"/>
                  </a:lnTo>
                  <a:lnTo>
                    <a:pt x="60301" y="118110"/>
                  </a:lnTo>
                  <a:lnTo>
                    <a:pt x="48836" y="96520"/>
                  </a:lnTo>
                  <a:close/>
                </a:path>
                <a:path w="499109" h="603250">
                  <a:moveTo>
                    <a:pt x="107892" y="119380"/>
                  </a:moveTo>
                  <a:lnTo>
                    <a:pt x="89892" y="119380"/>
                  </a:lnTo>
                  <a:lnTo>
                    <a:pt x="98394" y="124460"/>
                  </a:lnTo>
                  <a:lnTo>
                    <a:pt x="104122" y="124460"/>
                  </a:lnTo>
                  <a:lnTo>
                    <a:pt x="107892" y="119380"/>
                  </a:lnTo>
                  <a:close/>
                </a:path>
                <a:path w="499109" h="603250">
                  <a:moveTo>
                    <a:pt x="95316" y="39370"/>
                  </a:moveTo>
                  <a:lnTo>
                    <a:pt x="79871" y="39370"/>
                  </a:lnTo>
                  <a:lnTo>
                    <a:pt x="71924" y="43180"/>
                  </a:lnTo>
                  <a:lnTo>
                    <a:pt x="66134" y="49530"/>
                  </a:lnTo>
                  <a:lnTo>
                    <a:pt x="59412" y="59690"/>
                  </a:lnTo>
                  <a:lnTo>
                    <a:pt x="57139" y="71120"/>
                  </a:lnTo>
                  <a:lnTo>
                    <a:pt x="59319" y="82550"/>
                  </a:lnTo>
                  <a:lnTo>
                    <a:pt x="65956" y="92710"/>
                  </a:lnTo>
                  <a:lnTo>
                    <a:pt x="75317" y="102870"/>
                  </a:lnTo>
                  <a:lnTo>
                    <a:pt x="71914" y="104140"/>
                  </a:lnTo>
                  <a:lnTo>
                    <a:pt x="68825" y="106680"/>
                  </a:lnTo>
                  <a:lnTo>
                    <a:pt x="66196" y="109220"/>
                  </a:lnTo>
                  <a:lnTo>
                    <a:pt x="66029" y="109220"/>
                  </a:lnTo>
                  <a:lnTo>
                    <a:pt x="63683" y="111760"/>
                  </a:lnTo>
                  <a:lnTo>
                    <a:pt x="61746" y="114300"/>
                  </a:lnTo>
                  <a:lnTo>
                    <a:pt x="60301" y="118110"/>
                  </a:lnTo>
                  <a:lnTo>
                    <a:pt x="108834" y="118110"/>
                  </a:lnTo>
                  <a:lnTo>
                    <a:pt x="110719" y="115570"/>
                  </a:lnTo>
                  <a:lnTo>
                    <a:pt x="110530" y="110490"/>
                  </a:lnTo>
                  <a:lnTo>
                    <a:pt x="106981" y="106680"/>
                  </a:lnTo>
                  <a:lnTo>
                    <a:pt x="80405" y="78740"/>
                  </a:lnTo>
                  <a:lnTo>
                    <a:pt x="76091" y="74930"/>
                  </a:lnTo>
                  <a:lnTo>
                    <a:pt x="76123" y="67310"/>
                  </a:lnTo>
                  <a:lnTo>
                    <a:pt x="80479" y="63500"/>
                  </a:lnTo>
                  <a:lnTo>
                    <a:pt x="82500" y="60960"/>
                  </a:lnTo>
                  <a:lnTo>
                    <a:pt x="85264" y="59690"/>
                  </a:lnTo>
                  <a:lnTo>
                    <a:pt x="127849" y="59690"/>
                  </a:lnTo>
                  <a:lnTo>
                    <a:pt x="127849" y="46990"/>
                  </a:lnTo>
                  <a:lnTo>
                    <a:pt x="107745" y="46990"/>
                  </a:lnTo>
                  <a:lnTo>
                    <a:pt x="102248" y="41910"/>
                  </a:lnTo>
                  <a:lnTo>
                    <a:pt x="95316" y="39370"/>
                  </a:lnTo>
                  <a:close/>
                </a:path>
                <a:path w="499109" h="603250">
                  <a:moveTo>
                    <a:pt x="353210" y="81280"/>
                  </a:moveTo>
                  <a:lnTo>
                    <a:pt x="304283" y="81280"/>
                  </a:lnTo>
                  <a:lnTo>
                    <a:pt x="274117" y="111760"/>
                  </a:lnTo>
                  <a:lnTo>
                    <a:pt x="302158" y="111760"/>
                  </a:lnTo>
                  <a:lnTo>
                    <a:pt x="328544" y="85090"/>
                  </a:lnTo>
                  <a:lnTo>
                    <a:pt x="357193" y="85090"/>
                  </a:lnTo>
                  <a:lnTo>
                    <a:pt x="353210" y="81280"/>
                  </a:lnTo>
                  <a:close/>
                </a:path>
                <a:path w="499109" h="603250">
                  <a:moveTo>
                    <a:pt x="127849" y="59690"/>
                  </a:moveTo>
                  <a:lnTo>
                    <a:pt x="91075" y="59690"/>
                  </a:lnTo>
                  <a:lnTo>
                    <a:pt x="93840" y="60960"/>
                  </a:lnTo>
                  <a:lnTo>
                    <a:pt x="113493" y="81280"/>
                  </a:lnTo>
                  <a:lnTo>
                    <a:pt x="117849" y="82550"/>
                  </a:lnTo>
                  <a:lnTo>
                    <a:pt x="125409" y="78740"/>
                  </a:lnTo>
                  <a:lnTo>
                    <a:pt x="127880" y="74930"/>
                  </a:lnTo>
                  <a:lnTo>
                    <a:pt x="127849" y="59690"/>
                  </a:lnTo>
                  <a:close/>
                </a:path>
                <a:path w="499109" h="603250">
                  <a:moveTo>
                    <a:pt x="165264" y="20320"/>
                  </a:moveTo>
                  <a:lnTo>
                    <a:pt x="139461" y="20320"/>
                  </a:lnTo>
                  <a:lnTo>
                    <a:pt x="145597" y="24130"/>
                  </a:lnTo>
                  <a:lnTo>
                    <a:pt x="147409" y="26670"/>
                  </a:lnTo>
                  <a:lnTo>
                    <a:pt x="147290" y="29210"/>
                  </a:lnTo>
                  <a:lnTo>
                    <a:pt x="147241" y="74930"/>
                  </a:lnTo>
                  <a:lnTo>
                    <a:pt x="149712" y="78740"/>
                  </a:lnTo>
                  <a:lnTo>
                    <a:pt x="157262" y="81280"/>
                  </a:lnTo>
                  <a:lnTo>
                    <a:pt x="161607" y="81280"/>
                  </a:lnTo>
                  <a:lnTo>
                    <a:pt x="179272" y="63500"/>
                  </a:lnTo>
                  <a:lnTo>
                    <a:pt x="183512" y="58420"/>
                  </a:lnTo>
                  <a:lnTo>
                    <a:pt x="228003" y="58420"/>
                  </a:lnTo>
                  <a:lnTo>
                    <a:pt x="228003" y="48260"/>
                  </a:lnTo>
                  <a:lnTo>
                    <a:pt x="207899" y="48260"/>
                  </a:lnTo>
                  <a:lnTo>
                    <a:pt x="206011" y="46990"/>
                  </a:lnTo>
                  <a:lnTo>
                    <a:pt x="167345" y="46990"/>
                  </a:lnTo>
                  <a:lnTo>
                    <a:pt x="167345" y="30480"/>
                  </a:lnTo>
                  <a:lnTo>
                    <a:pt x="165264" y="20320"/>
                  </a:lnTo>
                  <a:close/>
                </a:path>
                <a:path w="499109" h="603250">
                  <a:moveTo>
                    <a:pt x="338607" y="40640"/>
                  </a:moveTo>
                  <a:lnTo>
                    <a:pt x="318492" y="40640"/>
                  </a:lnTo>
                  <a:lnTo>
                    <a:pt x="318492" y="60960"/>
                  </a:lnTo>
                  <a:lnTo>
                    <a:pt x="338607" y="60960"/>
                  </a:lnTo>
                  <a:lnTo>
                    <a:pt x="338607" y="40640"/>
                  </a:lnTo>
                  <a:close/>
                </a:path>
                <a:path w="499109" h="603250">
                  <a:moveTo>
                    <a:pt x="334105" y="20320"/>
                  </a:moveTo>
                  <a:lnTo>
                    <a:pt x="212401" y="20320"/>
                  </a:lnTo>
                  <a:lnTo>
                    <a:pt x="207899" y="25400"/>
                  </a:lnTo>
                  <a:lnTo>
                    <a:pt x="207899" y="48260"/>
                  </a:lnTo>
                  <a:lnTo>
                    <a:pt x="228003" y="48260"/>
                  </a:lnTo>
                  <a:lnTo>
                    <a:pt x="228003" y="40640"/>
                  </a:lnTo>
                  <a:lnTo>
                    <a:pt x="338607" y="40640"/>
                  </a:lnTo>
                  <a:lnTo>
                    <a:pt x="338607" y="25400"/>
                  </a:lnTo>
                  <a:lnTo>
                    <a:pt x="334105" y="20320"/>
                  </a:lnTo>
                  <a:close/>
                </a:path>
                <a:path w="499109" h="603250">
                  <a:moveTo>
                    <a:pt x="137545" y="1270"/>
                  </a:moveTo>
                  <a:lnTo>
                    <a:pt x="125945" y="3810"/>
                  </a:lnTo>
                  <a:lnTo>
                    <a:pt x="116472" y="10160"/>
                  </a:lnTo>
                  <a:lnTo>
                    <a:pt x="110086" y="19050"/>
                  </a:lnTo>
                  <a:lnTo>
                    <a:pt x="107745" y="30480"/>
                  </a:lnTo>
                  <a:lnTo>
                    <a:pt x="107745" y="46990"/>
                  </a:lnTo>
                  <a:lnTo>
                    <a:pt x="127849" y="46990"/>
                  </a:lnTo>
                  <a:lnTo>
                    <a:pt x="127797" y="29210"/>
                  </a:lnTo>
                  <a:lnTo>
                    <a:pt x="127692" y="26670"/>
                  </a:lnTo>
                  <a:lnTo>
                    <a:pt x="129503" y="24130"/>
                  </a:lnTo>
                  <a:lnTo>
                    <a:pt x="135639" y="20320"/>
                  </a:lnTo>
                  <a:lnTo>
                    <a:pt x="165264" y="20320"/>
                  </a:lnTo>
                  <a:lnTo>
                    <a:pt x="165004" y="19050"/>
                  </a:lnTo>
                  <a:lnTo>
                    <a:pt x="158618" y="10160"/>
                  </a:lnTo>
                  <a:lnTo>
                    <a:pt x="149145" y="3810"/>
                  </a:lnTo>
                  <a:lnTo>
                    <a:pt x="137545" y="1270"/>
                  </a:lnTo>
                  <a:close/>
                </a:path>
                <a:path w="499109" h="603250">
                  <a:moveTo>
                    <a:pt x="187873" y="39370"/>
                  </a:moveTo>
                  <a:lnTo>
                    <a:pt x="177163" y="41910"/>
                  </a:lnTo>
                  <a:lnTo>
                    <a:pt x="167345" y="46990"/>
                  </a:lnTo>
                  <a:lnTo>
                    <a:pt x="206011" y="46990"/>
                  </a:lnTo>
                  <a:lnTo>
                    <a:pt x="198458" y="41910"/>
                  </a:lnTo>
                  <a:lnTo>
                    <a:pt x="187873" y="39370"/>
                  </a:lnTo>
                  <a:close/>
                </a:path>
              </a:pathLst>
            </a:custGeom>
            <a:solidFill>
              <a:srgbClr val="F1E1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133755" y="6688749"/>
              <a:ext cx="180978" cy="20109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/>
          <p:nvPr/>
        </p:nvSpPr>
        <p:spPr>
          <a:xfrm>
            <a:off x="1780050" y="9319087"/>
            <a:ext cx="7937500" cy="1414145"/>
          </a:xfrm>
          <a:custGeom>
            <a:avLst/>
            <a:gdLst/>
            <a:ahLst/>
            <a:cxnLst/>
            <a:rect l="l" t="t" r="r" b="b"/>
            <a:pathLst>
              <a:path w="7937500" h="1414145">
                <a:moveTo>
                  <a:pt x="7827321" y="0"/>
                </a:moveTo>
                <a:lnTo>
                  <a:pt x="109619" y="0"/>
                </a:lnTo>
                <a:lnTo>
                  <a:pt x="66950" y="8614"/>
                </a:lnTo>
                <a:lnTo>
                  <a:pt x="32106" y="32105"/>
                </a:lnTo>
                <a:lnTo>
                  <a:pt x="8614" y="66945"/>
                </a:lnTo>
                <a:lnTo>
                  <a:pt x="0" y="109609"/>
                </a:lnTo>
                <a:lnTo>
                  <a:pt x="0" y="1303960"/>
                </a:lnTo>
                <a:lnTo>
                  <a:pt x="8614" y="1346623"/>
                </a:lnTo>
                <a:lnTo>
                  <a:pt x="32106" y="1381464"/>
                </a:lnTo>
                <a:lnTo>
                  <a:pt x="66950" y="1404955"/>
                </a:lnTo>
                <a:lnTo>
                  <a:pt x="109619" y="1413569"/>
                </a:lnTo>
                <a:lnTo>
                  <a:pt x="7827321" y="1413569"/>
                </a:lnTo>
                <a:lnTo>
                  <a:pt x="7869989" y="1404955"/>
                </a:lnTo>
                <a:lnTo>
                  <a:pt x="7904829" y="1381464"/>
                </a:lnTo>
                <a:lnTo>
                  <a:pt x="7928318" y="1346623"/>
                </a:lnTo>
                <a:lnTo>
                  <a:pt x="7936931" y="1303960"/>
                </a:lnTo>
                <a:lnTo>
                  <a:pt x="7936931" y="109609"/>
                </a:lnTo>
                <a:lnTo>
                  <a:pt x="7928318" y="66945"/>
                </a:lnTo>
                <a:lnTo>
                  <a:pt x="7904829" y="32105"/>
                </a:lnTo>
                <a:lnTo>
                  <a:pt x="7869989" y="8614"/>
                </a:lnTo>
                <a:lnTo>
                  <a:pt x="78273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0" name="object 60"/>
          <p:cNvGrpSpPr/>
          <p:nvPr/>
        </p:nvGrpSpPr>
        <p:grpSpPr>
          <a:xfrm>
            <a:off x="2251240" y="9549447"/>
            <a:ext cx="953135" cy="953135"/>
            <a:chOff x="2251240" y="9549447"/>
            <a:chExt cx="953135" cy="953135"/>
          </a:xfrm>
        </p:grpSpPr>
        <p:sp>
          <p:nvSpPr>
            <p:cNvPr id="61" name="object 61"/>
            <p:cNvSpPr/>
            <p:nvPr/>
          </p:nvSpPr>
          <p:spPr>
            <a:xfrm>
              <a:off x="2256475" y="9554682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471189" y="0"/>
                  </a:moveTo>
                  <a:lnTo>
                    <a:pt x="423013" y="2432"/>
                  </a:lnTo>
                  <a:lnTo>
                    <a:pt x="376228" y="9572"/>
                  </a:lnTo>
                  <a:lnTo>
                    <a:pt x="331071" y="21183"/>
                  </a:lnTo>
                  <a:lnTo>
                    <a:pt x="287780" y="37028"/>
                  </a:lnTo>
                  <a:lnTo>
                    <a:pt x="246591" y="56869"/>
                  </a:lnTo>
                  <a:lnTo>
                    <a:pt x="207742" y="80471"/>
                  </a:lnTo>
                  <a:lnTo>
                    <a:pt x="171468" y="107596"/>
                  </a:lnTo>
                  <a:lnTo>
                    <a:pt x="138007" y="138007"/>
                  </a:lnTo>
                  <a:lnTo>
                    <a:pt x="107596" y="171468"/>
                  </a:lnTo>
                  <a:lnTo>
                    <a:pt x="80471" y="207742"/>
                  </a:lnTo>
                  <a:lnTo>
                    <a:pt x="56869" y="246591"/>
                  </a:lnTo>
                  <a:lnTo>
                    <a:pt x="37028" y="287780"/>
                  </a:lnTo>
                  <a:lnTo>
                    <a:pt x="21183" y="331071"/>
                  </a:lnTo>
                  <a:lnTo>
                    <a:pt x="9572" y="376228"/>
                  </a:lnTo>
                  <a:lnTo>
                    <a:pt x="2432" y="423013"/>
                  </a:lnTo>
                  <a:lnTo>
                    <a:pt x="0" y="471189"/>
                  </a:lnTo>
                  <a:lnTo>
                    <a:pt x="2432" y="519366"/>
                  </a:lnTo>
                  <a:lnTo>
                    <a:pt x="9572" y="566151"/>
                  </a:lnTo>
                  <a:lnTo>
                    <a:pt x="21183" y="611308"/>
                  </a:lnTo>
                  <a:lnTo>
                    <a:pt x="37028" y="654599"/>
                  </a:lnTo>
                  <a:lnTo>
                    <a:pt x="56869" y="695787"/>
                  </a:lnTo>
                  <a:lnTo>
                    <a:pt x="80471" y="734637"/>
                  </a:lnTo>
                  <a:lnTo>
                    <a:pt x="107596" y="770911"/>
                  </a:lnTo>
                  <a:lnTo>
                    <a:pt x="138007" y="804372"/>
                  </a:lnTo>
                  <a:lnTo>
                    <a:pt x="171468" y="834783"/>
                  </a:lnTo>
                  <a:lnTo>
                    <a:pt x="207742" y="861908"/>
                  </a:lnTo>
                  <a:lnTo>
                    <a:pt x="246591" y="885510"/>
                  </a:lnTo>
                  <a:lnTo>
                    <a:pt x="287780" y="905351"/>
                  </a:lnTo>
                  <a:lnTo>
                    <a:pt x="331071" y="921196"/>
                  </a:lnTo>
                  <a:lnTo>
                    <a:pt x="376228" y="932806"/>
                  </a:lnTo>
                  <a:lnTo>
                    <a:pt x="423013" y="939947"/>
                  </a:lnTo>
                  <a:lnTo>
                    <a:pt x="471189" y="942379"/>
                  </a:lnTo>
                  <a:lnTo>
                    <a:pt x="519366" y="939947"/>
                  </a:lnTo>
                  <a:lnTo>
                    <a:pt x="566151" y="932806"/>
                  </a:lnTo>
                  <a:lnTo>
                    <a:pt x="611308" y="921196"/>
                  </a:lnTo>
                  <a:lnTo>
                    <a:pt x="654599" y="905351"/>
                  </a:lnTo>
                  <a:lnTo>
                    <a:pt x="695787" y="885510"/>
                  </a:lnTo>
                  <a:lnTo>
                    <a:pt x="734637" y="861908"/>
                  </a:lnTo>
                  <a:lnTo>
                    <a:pt x="770911" y="834783"/>
                  </a:lnTo>
                  <a:lnTo>
                    <a:pt x="804372" y="804372"/>
                  </a:lnTo>
                  <a:lnTo>
                    <a:pt x="834783" y="770911"/>
                  </a:lnTo>
                  <a:lnTo>
                    <a:pt x="861908" y="734637"/>
                  </a:lnTo>
                  <a:lnTo>
                    <a:pt x="885510" y="695787"/>
                  </a:lnTo>
                  <a:lnTo>
                    <a:pt x="905351" y="654599"/>
                  </a:lnTo>
                  <a:lnTo>
                    <a:pt x="921196" y="611308"/>
                  </a:lnTo>
                  <a:lnTo>
                    <a:pt x="932806" y="566151"/>
                  </a:lnTo>
                  <a:lnTo>
                    <a:pt x="939947" y="519366"/>
                  </a:lnTo>
                  <a:lnTo>
                    <a:pt x="942379" y="471189"/>
                  </a:lnTo>
                  <a:lnTo>
                    <a:pt x="939947" y="423013"/>
                  </a:lnTo>
                  <a:lnTo>
                    <a:pt x="932806" y="376228"/>
                  </a:lnTo>
                  <a:lnTo>
                    <a:pt x="921196" y="331071"/>
                  </a:lnTo>
                  <a:lnTo>
                    <a:pt x="905351" y="287780"/>
                  </a:lnTo>
                  <a:lnTo>
                    <a:pt x="885510" y="246591"/>
                  </a:lnTo>
                  <a:lnTo>
                    <a:pt x="861908" y="207742"/>
                  </a:lnTo>
                  <a:lnTo>
                    <a:pt x="834783" y="171468"/>
                  </a:lnTo>
                  <a:lnTo>
                    <a:pt x="804372" y="138007"/>
                  </a:lnTo>
                  <a:lnTo>
                    <a:pt x="770911" y="107596"/>
                  </a:lnTo>
                  <a:lnTo>
                    <a:pt x="734637" y="80471"/>
                  </a:lnTo>
                  <a:lnTo>
                    <a:pt x="695787" y="56869"/>
                  </a:lnTo>
                  <a:lnTo>
                    <a:pt x="654599" y="37028"/>
                  </a:lnTo>
                  <a:lnTo>
                    <a:pt x="611308" y="21183"/>
                  </a:lnTo>
                  <a:lnTo>
                    <a:pt x="566151" y="9572"/>
                  </a:lnTo>
                  <a:lnTo>
                    <a:pt x="519366" y="2432"/>
                  </a:lnTo>
                  <a:lnTo>
                    <a:pt x="4711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256475" y="9554682"/>
              <a:ext cx="942975" cy="942975"/>
            </a:xfrm>
            <a:custGeom>
              <a:avLst/>
              <a:gdLst/>
              <a:ahLst/>
              <a:cxnLst/>
              <a:rect l="l" t="t" r="r" b="b"/>
              <a:pathLst>
                <a:path w="942975" h="942975">
                  <a:moveTo>
                    <a:pt x="942379" y="471189"/>
                  </a:moveTo>
                  <a:lnTo>
                    <a:pt x="939947" y="519366"/>
                  </a:lnTo>
                  <a:lnTo>
                    <a:pt x="932806" y="566151"/>
                  </a:lnTo>
                  <a:lnTo>
                    <a:pt x="921196" y="611308"/>
                  </a:lnTo>
                  <a:lnTo>
                    <a:pt x="905351" y="654599"/>
                  </a:lnTo>
                  <a:lnTo>
                    <a:pt x="885510" y="695787"/>
                  </a:lnTo>
                  <a:lnTo>
                    <a:pt x="861908" y="734637"/>
                  </a:lnTo>
                  <a:lnTo>
                    <a:pt x="834783" y="770911"/>
                  </a:lnTo>
                  <a:lnTo>
                    <a:pt x="804372" y="804372"/>
                  </a:lnTo>
                  <a:lnTo>
                    <a:pt x="770911" y="834783"/>
                  </a:lnTo>
                  <a:lnTo>
                    <a:pt x="734637" y="861908"/>
                  </a:lnTo>
                  <a:lnTo>
                    <a:pt x="695787" y="885510"/>
                  </a:lnTo>
                  <a:lnTo>
                    <a:pt x="654599" y="905351"/>
                  </a:lnTo>
                  <a:lnTo>
                    <a:pt x="611308" y="921196"/>
                  </a:lnTo>
                  <a:lnTo>
                    <a:pt x="566151" y="932806"/>
                  </a:lnTo>
                  <a:lnTo>
                    <a:pt x="519366" y="939947"/>
                  </a:lnTo>
                  <a:lnTo>
                    <a:pt x="471189" y="942379"/>
                  </a:lnTo>
                  <a:lnTo>
                    <a:pt x="423013" y="939947"/>
                  </a:lnTo>
                  <a:lnTo>
                    <a:pt x="376228" y="932806"/>
                  </a:lnTo>
                  <a:lnTo>
                    <a:pt x="331071" y="921196"/>
                  </a:lnTo>
                  <a:lnTo>
                    <a:pt x="287780" y="905351"/>
                  </a:lnTo>
                  <a:lnTo>
                    <a:pt x="246591" y="885510"/>
                  </a:lnTo>
                  <a:lnTo>
                    <a:pt x="207742" y="861908"/>
                  </a:lnTo>
                  <a:lnTo>
                    <a:pt x="171468" y="834783"/>
                  </a:lnTo>
                  <a:lnTo>
                    <a:pt x="138007" y="804372"/>
                  </a:lnTo>
                  <a:lnTo>
                    <a:pt x="107596" y="770911"/>
                  </a:lnTo>
                  <a:lnTo>
                    <a:pt x="80471" y="734637"/>
                  </a:lnTo>
                  <a:lnTo>
                    <a:pt x="56869" y="695787"/>
                  </a:lnTo>
                  <a:lnTo>
                    <a:pt x="37028" y="654599"/>
                  </a:lnTo>
                  <a:lnTo>
                    <a:pt x="21183" y="611308"/>
                  </a:lnTo>
                  <a:lnTo>
                    <a:pt x="9572" y="566151"/>
                  </a:lnTo>
                  <a:lnTo>
                    <a:pt x="2432" y="519366"/>
                  </a:lnTo>
                  <a:lnTo>
                    <a:pt x="0" y="471189"/>
                  </a:lnTo>
                  <a:lnTo>
                    <a:pt x="2432" y="423013"/>
                  </a:lnTo>
                  <a:lnTo>
                    <a:pt x="9572" y="376228"/>
                  </a:lnTo>
                  <a:lnTo>
                    <a:pt x="21183" y="331071"/>
                  </a:lnTo>
                  <a:lnTo>
                    <a:pt x="37028" y="287780"/>
                  </a:lnTo>
                  <a:lnTo>
                    <a:pt x="56869" y="246591"/>
                  </a:lnTo>
                  <a:lnTo>
                    <a:pt x="80471" y="207742"/>
                  </a:lnTo>
                  <a:lnTo>
                    <a:pt x="107596" y="171468"/>
                  </a:lnTo>
                  <a:lnTo>
                    <a:pt x="138007" y="138007"/>
                  </a:lnTo>
                  <a:lnTo>
                    <a:pt x="171468" y="107596"/>
                  </a:lnTo>
                  <a:lnTo>
                    <a:pt x="207742" y="80471"/>
                  </a:lnTo>
                  <a:lnTo>
                    <a:pt x="246591" y="56869"/>
                  </a:lnTo>
                  <a:lnTo>
                    <a:pt x="287780" y="37028"/>
                  </a:lnTo>
                  <a:lnTo>
                    <a:pt x="331071" y="21183"/>
                  </a:lnTo>
                  <a:lnTo>
                    <a:pt x="376228" y="9572"/>
                  </a:lnTo>
                  <a:lnTo>
                    <a:pt x="423013" y="2432"/>
                  </a:lnTo>
                  <a:lnTo>
                    <a:pt x="471189" y="0"/>
                  </a:lnTo>
                  <a:lnTo>
                    <a:pt x="519366" y="2432"/>
                  </a:lnTo>
                  <a:lnTo>
                    <a:pt x="566151" y="9572"/>
                  </a:lnTo>
                  <a:lnTo>
                    <a:pt x="611308" y="21183"/>
                  </a:lnTo>
                  <a:lnTo>
                    <a:pt x="654599" y="37028"/>
                  </a:lnTo>
                  <a:lnTo>
                    <a:pt x="695787" y="56869"/>
                  </a:lnTo>
                  <a:lnTo>
                    <a:pt x="734637" y="80471"/>
                  </a:lnTo>
                  <a:lnTo>
                    <a:pt x="770911" y="107596"/>
                  </a:lnTo>
                  <a:lnTo>
                    <a:pt x="804372" y="138007"/>
                  </a:lnTo>
                  <a:lnTo>
                    <a:pt x="834783" y="171468"/>
                  </a:lnTo>
                  <a:lnTo>
                    <a:pt x="861908" y="207742"/>
                  </a:lnTo>
                  <a:lnTo>
                    <a:pt x="885510" y="246591"/>
                  </a:lnTo>
                  <a:lnTo>
                    <a:pt x="905351" y="287780"/>
                  </a:lnTo>
                  <a:lnTo>
                    <a:pt x="921196" y="331071"/>
                  </a:lnTo>
                  <a:lnTo>
                    <a:pt x="932806" y="376228"/>
                  </a:lnTo>
                  <a:lnTo>
                    <a:pt x="939947" y="423013"/>
                  </a:lnTo>
                  <a:lnTo>
                    <a:pt x="942379" y="471189"/>
                  </a:lnTo>
                  <a:close/>
                </a:path>
              </a:pathLst>
            </a:custGeom>
            <a:ln w="10470">
              <a:solidFill>
                <a:srgbClr val="E6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845421" y="10327155"/>
              <a:ext cx="21590" cy="60325"/>
            </a:xfrm>
            <a:custGeom>
              <a:avLst/>
              <a:gdLst/>
              <a:ahLst/>
              <a:cxnLst/>
              <a:rect l="l" t="t" r="r" b="b"/>
              <a:pathLst>
                <a:path w="21589" h="60325">
                  <a:moveTo>
                    <a:pt x="16324" y="0"/>
                  </a:moveTo>
                  <a:lnTo>
                    <a:pt x="4701" y="0"/>
                  </a:lnTo>
                  <a:lnTo>
                    <a:pt x="0" y="4711"/>
                  </a:lnTo>
                  <a:lnTo>
                    <a:pt x="0" y="55254"/>
                  </a:lnTo>
                  <a:lnTo>
                    <a:pt x="4701" y="59966"/>
                  </a:lnTo>
                  <a:lnTo>
                    <a:pt x="16324" y="59966"/>
                  </a:lnTo>
                  <a:lnTo>
                    <a:pt x="21036" y="55254"/>
                  </a:lnTo>
                  <a:lnTo>
                    <a:pt x="21036" y="4711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86374" y="10154326"/>
              <a:ext cx="134739" cy="23278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04287" y="9668871"/>
              <a:ext cx="584200" cy="486409"/>
            </a:xfrm>
            <a:custGeom>
              <a:avLst/>
              <a:gdLst/>
              <a:ahLst/>
              <a:cxnLst/>
              <a:rect l="l" t="t" r="r" b="b"/>
              <a:pathLst>
                <a:path w="584200" h="486409">
                  <a:moveTo>
                    <a:pt x="211670" y="379996"/>
                  </a:moveTo>
                  <a:lnTo>
                    <a:pt x="156768" y="178181"/>
                  </a:lnTo>
                  <a:lnTo>
                    <a:pt x="150990" y="174866"/>
                  </a:lnTo>
                  <a:lnTo>
                    <a:pt x="139776" y="177914"/>
                  </a:lnTo>
                  <a:lnTo>
                    <a:pt x="136461" y="183692"/>
                  </a:lnTo>
                  <a:lnTo>
                    <a:pt x="188328" y="374319"/>
                  </a:lnTo>
                  <a:lnTo>
                    <a:pt x="179895" y="381342"/>
                  </a:lnTo>
                  <a:lnTo>
                    <a:pt x="171958" y="388899"/>
                  </a:lnTo>
                  <a:lnTo>
                    <a:pt x="164541" y="396976"/>
                  </a:lnTo>
                  <a:lnTo>
                    <a:pt x="157683" y="405561"/>
                  </a:lnTo>
                  <a:lnTo>
                    <a:pt x="81394" y="370878"/>
                  </a:lnTo>
                  <a:lnTo>
                    <a:pt x="60045" y="365772"/>
                  </a:lnTo>
                  <a:lnTo>
                    <a:pt x="38976" y="368795"/>
                  </a:lnTo>
                  <a:lnTo>
                    <a:pt x="20396" y="379196"/>
                  </a:lnTo>
                  <a:lnTo>
                    <a:pt x="6540" y="396214"/>
                  </a:lnTo>
                  <a:lnTo>
                    <a:pt x="0" y="417982"/>
                  </a:lnTo>
                  <a:lnTo>
                    <a:pt x="2171" y="439902"/>
                  </a:lnTo>
                  <a:lnTo>
                    <a:pt x="12319" y="459460"/>
                  </a:lnTo>
                  <a:lnTo>
                    <a:pt x="29679" y="474129"/>
                  </a:lnTo>
                  <a:lnTo>
                    <a:pt x="51219" y="485940"/>
                  </a:lnTo>
                  <a:lnTo>
                    <a:pt x="52946" y="486359"/>
                  </a:lnTo>
                  <a:lnTo>
                    <a:pt x="58369" y="486359"/>
                  </a:lnTo>
                  <a:lnTo>
                    <a:pt x="61988" y="484390"/>
                  </a:lnTo>
                  <a:lnTo>
                    <a:pt x="66687" y="475805"/>
                  </a:lnTo>
                  <a:lnTo>
                    <a:pt x="64820" y="469417"/>
                  </a:lnTo>
                  <a:lnTo>
                    <a:pt x="39801" y="455688"/>
                  </a:lnTo>
                  <a:lnTo>
                    <a:pt x="28752" y="446354"/>
                  </a:lnTo>
                  <a:lnTo>
                    <a:pt x="22313" y="433920"/>
                  </a:lnTo>
                  <a:lnTo>
                    <a:pt x="20929" y="419989"/>
                  </a:lnTo>
                  <a:lnTo>
                    <a:pt x="25082" y="406146"/>
                  </a:lnTo>
                  <a:lnTo>
                    <a:pt x="33896" y="395325"/>
                  </a:lnTo>
                  <a:lnTo>
                    <a:pt x="45707" y="388708"/>
                  </a:lnTo>
                  <a:lnTo>
                    <a:pt x="59105" y="386791"/>
                  </a:lnTo>
                  <a:lnTo>
                    <a:pt x="72682" y="390029"/>
                  </a:lnTo>
                  <a:lnTo>
                    <a:pt x="161239" y="430288"/>
                  </a:lnTo>
                  <a:lnTo>
                    <a:pt x="166585" y="428904"/>
                  </a:lnTo>
                  <a:lnTo>
                    <a:pt x="197421" y="394004"/>
                  </a:lnTo>
                  <a:lnTo>
                    <a:pt x="210045" y="384543"/>
                  </a:lnTo>
                  <a:lnTo>
                    <a:pt x="211670" y="379996"/>
                  </a:lnTo>
                  <a:close/>
                </a:path>
                <a:path w="584200" h="486409">
                  <a:moveTo>
                    <a:pt x="583653" y="125399"/>
                  </a:moveTo>
                  <a:lnTo>
                    <a:pt x="559269" y="89319"/>
                  </a:lnTo>
                  <a:lnTo>
                    <a:pt x="540600" y="84632"/>
                  </a:lnTo>
                  <a:lnTo>
                    <a:pt x="531012" y="85432"/>
                  </a:lnTo>
                  <a:lnTo>
                    <a:pt x="496824" y="116497"/>
                  </a:lnTo>
                  <a:lnTo>
                    <a:pt x="475272" y="189750"/>
                  </a:lnTo>
                  <a:lnTo>
                    <a:pt x="485508" y="67564"/>
                  </a:lnTo>
                  <a:lnTo>
                    <a:pt x="464667" y="24955"/>
                  </a:lnTo>
                  <a:lnTo>
                    <a:pt x="439775" y="17424"/>
                  </a:lnTo>
                  <a:lnTo>
                    <a:pt x="430428" y="18300"/>
                  </a:lnTo>
                  <a:lnTo>
                    <a:pt x="396011" y="47498"/>
                  </a:lnTo>
                  <a:lnTo>
                    <a:pt x="375627" y="173304"/>
                  </a:lnTo>
                  <a:lnTo>
                    <a:pt x="372618" y="48234"/>
                  </a:lnTo>
                  <a:lnTo>
                    <a:pt x="368427" y="29286"/>
                  </a:lnTo>
                  <a:lnTo>
                    <a:pt x="357822" y="13970"/>
                  </a:lnTo>
                  <a:lnTo>
                    <a:pt x="342252" y="3733"/>
                  </a:lnTo>
                  <a:lnTo>
                    <a:pt x="323215" y="0"/>
                  </a:lnTo>
                  <a:lnTo>
                    <a:pt x="303987" y="3886"/>
                  </a:lnTo>
                  <a:lnTo>
                    <a:pt x="288277" y="14490"/>
                  </a:lnTo>
                  <a:lnTo>
                    <a:pt x="277672" y="30200"/>
                  </a:lnTo>
                  <a:lnTo>
                    <a:pt x="273786" y="49415"/>
                  </a:lnTo>
                  <a:lnTo>
                    <a:pt x="273786" y="248754"/>
                  </a:lnTo>
                  <a:lnTo>
                    <a:pt x="208280" y="59651"/>
                  </a:lnTo>
                  <a:lnTo>
                    <a:pt x="181889" y="30251"/>
                  </a:lnTo>
                  <a:lnTo>
                    <a:pt x="162344" y="25374"/>
                  </a:lnTo>
                  <a:lnTo>
                    <a:pt x="152311" y="25933"/>
                  </a:lnTo>
                  <a:lnTo>
                    <a:pt x="142430" y="28511"/>
                  </a:lnTo>
                  <a:lnTo>
                    <a:pt x="125996" y="38354"/>
                  </a:lnTo>
                  <a:lnTo>
                    <a:pt x="114681" y="52946"/>
                  </a:lnTo>
                  <a:lnTo>
                    <a:pt x="109372" y="70624"/>
                  </a:lnTo>
                  <a:lnTo>
                    <a:pt x="110896" y="89725"/>
                  </a:lnTo>
                  <a:lnTo>
                    <a:pt x="127749" y="151650"/>
                  </a:lnTo>
                  <a:lnTo>
                    <a:pt x="133527" y="154965"/>
                  </a:lnTo>
                  <a:lnTo>
                    <a:pt x="144741" y="151904"/>
                  </a:lnTo>
                  <a:lnTo>
                    <a:pt x="148043" y="146126"/>
                  </a:lnTo>
                  <a:lnTo>
                    <a:pt x="131203" y="84213"/>
                  </a:lnTo>
                  <a:lnTo>
                    <a:pt x="130302" y="72986"/>
                  </a:lnTo>
                  <a:lnTo>
                    <a:pt x="133426" y="62598"/>
                  </a:lnTo>
                  <a:lnTo>
                    <a:pt x="140068" y="54038"/>
                  </a:lnTo>
                  <a:lnTo>
                    <a:pt x="149720" y="48247"/>
                  </a:lnTo>
                  <a:lnTo>
                    <a:pt x="157340" y="45440"/>
                  </a:lnTo>
                  <a:lnTo>
                    <a:pt x="165569" y="45808"/>
                  </a:lnTo>
                  <a:lnTo>
                    <a:pt x="180238" y="52743"/>
                  </a:lnTo>
                  <a:lnTo>
                    <a:pt x="185737" y="58877"/>
                  </a:lnTo>
                  <a:lnTo>
                    <a:pt x="276059" y="319557"/>
                  </a:lnTo>
                  <a:lnTo>
                    <a:pt x="281000" y="322478"/>
                  </a:lnTo>
                  <a:lnTo>
                    <a:pt x="291122" y="320776"/>
                  </a:lnTo>
                  <a:lnTo>
                    <a:pt x="294830" y="316395"/>
                  </a:lnTo>
                  <a:lnTo>
                    <a:pt x="294830" y="49415"/>
                  </a:lnTo>
                  <a:lnTo>
                    <a:pt x="297065" y="38379"/>
                  </a:lnTo>
                  <a:lnTo>
                    <a:pt x="303149" y="29362"/>
                  </a:lnTo>
                  <a:lnTo>
                    <a:pt x="312178" y="23266"/>
                  </a:lnTo>
                  <a:lnTo>
                    <a:pt x="323215" y="21043"/>
                  </a:lnTo>
                  <a:lnTo>
                    <a:pt x="334149" y="23177"/>
                  </a:lnTo>
                  <a:lnTo>
                    <a:pt x="343090" y="29070"/>
                  </a:lnTo>
                  <a:lnTo>
                    <a:pt x="349186" y="37858"/>
                  </a:lnTo>
                  <a:lnTo>
                    <a:pt x="351586" y="48742"/>
                  </a:lnTo>
                  <a:lnTo>
                    <a:pt x="357593" y="297738"/>
                  </a:lnTo>
                  <a:lnTo>
                    <a:pt x="361848" y="302183"/>
                  </a:lnTo>
                  <a:lnTo>
                    <a:pt x="372719" y="302882"/>
                  </a:lnTo>
                  <a:lnTo>
                    <a:pt x="377532" y="299034"/>
                  </a:lnTo>
                  <a:lnTo>
                    <a:pt x="415480" y="52895"/>
                  </a:lnTo>
                  <a:lnTo>
                    <a:pt x="419265" y="46875"/>
                  </a:lnTo>
                  <a:lnTo>
                    <a:pt x="430860" y="38912"/>
                  </a:lnTo>
                  <a:lnTo>
                    <a:pt x="437845" y="37528"/>
                  </a:lnTo>
                  <a:lnTo>
                    <a:pt x="444715" y="39014"/>
                  </a:lnTo>
                  <a:lnTo>
                    <a:pt x="453174" y="42557"/>
                  </a:lnTo>
                  <a:lnTo>
                    <a:pt x="459651" y="48691"/>
                  </a:lnTo>
                  <a:lnTo>
                    <a:pt x="463626" y="56692"/>
                  </a:lnTo>
                  <a:lnTo>
                    <a:pt x="464540" y="65811"/>
                  </a:lnTo>
                  <a:lnTo>
                    <a:pt x="445223" y="296532"/>
                  </a:lnTo>
                  <a:lnTo>
                    <a:pt x="448919" y="301383"/>
                  </a:lnTo>
                  <a:lnTo>
                    <a:pt x="459524" y="303364"/>
                  </a:lnTo>
                  <a:lnTo>
                    <a:pt x="464731" y="300177"/>
                  </a:lnTo>
                  <a:lnTo>
                    <a:pt x="518960" y="115773"/>
                  </a:lnTo>
                  <a:lnTo>
                    <a:pt x="523735" y="110375"/>
                  </a:lnTo>
                  <a:lnTo>
                    <a:pt x="536448" y="104851"/>
                  </a:lnTo>
                  <a:lnTo>
                    <a:pt x="543661" y="105041"/>
                  </a:lnTo>
                  <a:lnTo>
                    <a:pt x="549871" y="108140"/>
                  </a:lnTo>
                  <a:lnTo>
                    <a:pt x="556348" y="112941"/>
                  </a:lnTo>
                  <a:lnTo>
                    <a:pt x="560717" y="119494"/>
                  </a:lnTo>
                  <a:lnTo>
                    <a:pt x="562686" y="127127"/>
                  </a:lnTo>
                  <a:lnTo>
                    <a:pt x="561949" y="135166"/>
                  </a:lnTo>
                  <a:lnTo>
                    <a:pt x="492010" y="392696"/>
                  </a:lnTo>
                  <a:lnTo>
                    <a:pt x="491413" y="419366"/>
                  </a:lnTo>
                  <a:lnTo>
                    <a:pt x="496011" y="424192"/>
                  </a:lnTo>
                  <a:lnTo>
                    <a:pt x="507758" y="424319"/>
                  </a:lnTo>
                  <a:lnTo>
                    <a:pt x="512445" y="419773"/>
                  </a:lnTo>
                  <a:lnTo>
                    <a:pt x="513003" y="395312"/>
                  </a:lnTo>
                  <a:lnTo>
                    <a:pt x="582256" y="140690"/>
                  </a:lnTo>
                  <a:lnTo>
                    <a:pt x="583653" y="125399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787203" y="10109974"/>
              <a:ext cx="191742" cy="2035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9998" y="2460113"/>
            <a:ext cx="3911326" cy="7149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55027" y="2460658"/>
            <a:ext cx="3960444" cy="7179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0503135" y="2460113"/>
            <a:ext cx="3930594" cy="71747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8682" y="2460658"/>
            <a:ext cx="3865126" cy="7061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9082" y="6214062"/>
            <a:ext cx="744855" cy="137795"/>
          </a:xfrm>
          <a:custGeom>
            <a:avLst/>
            <a:gdLst/>
            <a:ahLst/>
            <a:cxnLst/>
            <a:rect l="l" t="t" r="r" b="b"/>
            <a:pathLst>
              <a:path w="744854" h="137795">
                <a:moveTo>
                  <a:pt x="625551" y="0"/>
                </a:moveTo>
                <a:lnTo>
                  <a:pt x="625551" y="60563"/>
                </a:lnTo>
                <a:lnTo>
                  <a:pt x="0" y="60563"/>
                </a:lnTo>
                <a:lnTo>
                  <a:pt x="0" y="77170"/>
                </a:lnTo>
                <a:lnTo>
                  <a:pt x="625551" y="77170"/>
                </a:lnTo>
                <a:lnTo>
                  <a:pt x="625551" y="137734"/>
                </a:lnTo>
                <a:lnTo>
                  <a:pt x="744835" y="68877"/>
                </a:lnTo>
                <a:lnTo>
                  <a:pt x="625551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21340" y="6214062"/>
            <a:ext cx="744855" cy="137795"/>
          </a:xfrm>
          <a:custGeom>
            <a:avLst/>
            <a:gdLst/>
            <a:ahLst/>
            <a:cxnLst/>
            <a:rect l="l" t="t" r="r" b="b"/>
            <a:pathLst>
              <a:path w="744854" h="137795">
                <a:moveTo>
                  <a:pt x="625551" y="0"/>
                </a:moveTo>
                <a:lnTo>
                  <a:pt x="625551" y="60563"/>
                </a:lnTo>
                <a:lnTo>
                  <a:pt x="0" y="60563"/>
                </a:lnTo>
                <a:lnTo>
                  <a:pt x="0" y="77170"/>
                </a:lnTo>
                <a:lnTo>
                  <a:pt x="625551" y="77170"/>
                </a:lnTo>
                <a:lnTo>
                  <a:pt x="625551" y="137734"/>
                </a:lnTo>
                <a:lnTo>
                  <a:pt x="744835" y="68877"/>
                </a:lnTo>
                <a:lnTo>
                  <a:pt x="625551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84582" y="6214062"/>
            <a:ext cx="744855" cy="137795"/>
          </a:xfrm>
          <a:custGeom>
            <a:avLst/>
            <a:gdLst/>
            <a:ahLst/>
            <a:cxnLst/>
            <a:rect l="l" t="t" r="r" b="b"/>
            <a:pathLst>
              <a:path w="744855" h="137795">
                <a:moveTo>
                  <a:pt x="625551" y="0"/>
                </a:moveTo>
                <a:lnTo>
                  <a:pt x="625551" y="60563"/>
                </a:lnTo>
                <a:lnTo>
                  <a:pt x="0" y="60563"/>
                </a:lnTo>
                <a:lnTo>
                  <a:pt x="0" y="77170"/>
                </a:lnTo>
                <a:lnTo>
                  <a:pt x="625551" y="77170"/>
                </a:lnTo>
                <a:lnTo>
                  <a:pt x="625551" y="137734"/>
                </a:lnTo>
                <a:lnTo>
                  <a:pt x="744835" y="68877"/>
                </a:lnTo>
                <a:lnTo>
                  <a:pt x="625551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1444982"/>
            <a:ext cx="11895455" cy="9864090"/>
            <a:chOff x="0" y="1444982"/>
            <a:chExt cx="11895455" cy="9864090"/>
          </a:xfrm>
        </p:grpSpPr>
        <p:sp>
          <p:nvSpPr>
            <p:cNvPr id="8" name="object 8"/>
            <p:cNvSpPr/>
            <p:nvPr/>
          </p:nvSpPr>
          <p:spPr>
            <a:xfrm>
              <a:off x="0" y="1986756"/>
              <a:ext cx="10795482" cy="9321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57933" y="1444982"/>
              <a:ext cx="2565366" cy="25653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40647" y="1727696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999969" y="0"/>
                  </a:moveTo>
                  <a:lnTo>
                    <a:pt x="951520" y="1153"/>
                  </a:lnTo>
                  <a:lnTo>
                    <a:pt x="903666" y="4577"/>
                  </a:lnTo>
                  <a:lnTo>
                    <a:pt x="856459" y="10221"/>
                  </a:lnTo>
                  <a:lnTo>
                    <a:pt x="809952" y="18031"/>
                  </a:lnTo>
                  <a:lnTo>
                    <a:pt x="764198" y="27955"/>
                  </a:lnTo>
                  <a:lnTo>
                    <a:pt x="719248" y="39941"/>
                  </a:lnTo>
                  <a:lnTo>
                    <a:pt x="675155" y="53936"/>
                  </a:lnTo>
                  <a:lnTo>
                    <a:pt x="631971" y="69889"/>
                  </a:lnTo>
                  <a:lnTo>
                    <a:pt x="589749" y="87746"/>
                  </a:lnTo>
                  <a:lnTo>
                    <a:pt x="548542" y="107455"/>
                  </a:lnTo>
                  <a:lnTo>
                    <a:pt x="508400" y="128964"/>
                  </a:lnTo>
                  <a:lnTo>
                    <a:pt x="469378" y="152221"/>
                  </a:lnTo>
                  <a:lnTo>
                    <a:pt x="431527" y="177173"/>
                  </a:lnTo>
                  <a:lnTo>
                    <a:pt x="394900" y="203768"/>
                  </a:lnTo>
                  <a:lnTo>
                    <a:pt x="359549" y="231953"/>
                  </a:lnTo>
                  <a:lnTo>
                    <a:pt x="325526" y="261676"/>
                  </a:lnTo>
                  <a:lnTo>
                    <a:pt x="292885" y="292885"/>
                  </a:lnTo>
                  <a:lnTo>
                    <a:pt x="261676" y="325526"/>
                  </a:lnTo>
                  <a:lnTo>
                    <a:pt x="231953" y="359549"/>
                  </a:lnTo>
                  <a:lnTo>
                    <a:pt x="203768" y="394900"/>
                  </a:lnTo>
                  <a:lnTo>
                    <a:pt x="177173" y="431527"/>
                  </a:lnTo>
                  <a:lnTo>
                    <a:pt x="152221" y="469378"/>
                  </a:lnTo>
                  <a:lnTo>
                    <a:pt x="128964" y="508400"/>
                  </a:lnTo>
                  <a:lnTo>
                    <a:pt x="107455" y="548542"/>
                  </a:lnTo>
                  <a:lnTo>
                    <a:pt x="87746" y="589749"/>
                  </a:lnTo>
                  <a:lnTo>
                    <a:pt x="69889" y="631971"/>
                  </a:lnTo>
                  <a:lnTo>
                    <a:pt x="53936" y="675155"/>
                  </a:lnTo>
                  <a:lnTo>
                    <a:pt x="39941" y="719248"/>
                  </a:lnTo>
                  <a:lnTo>
                    <a:pt x="27955" y="764198"/>
                  </a:lnTo>
                  <a:lnTo>
                    <a:pt x="18031" y="809952"/>
                  </a:lnTo>
                  <a:lnTo>
                    <a:pt x="10221" y="856459"/>
                  </a:lnTo>
                  <a:lnTo>
                    <a:pt x="4577" y="903666"/>
                  </a:lnTo>
                  <a:lnTo>
                    <a:pt x="1153" y="951520"/>
                  </a:lnTo>
                  <a:lnTo>
                    <a:pt x="0" y="999969"/>
                  </a:lnTo>
                  <a:lnTo>
                    <a:pt x="1153" y="1048418"/>
                  </a:lnTo>
                  <a:lnTo>
                    <a:pt x="4577" y="1096272"/>
                  </a:lnTo>
                  <a:lnTo>
                    <a:pt x="10221" y="1143479"/>
                  </a:lnTo>
                  <a:lnTo>
                    <a:pt x="18031" y="1189986"/>
                  </a:lnTo>
                  <a:lnTo>
                    <a:pt x="27955" y="1235741"/>
                  </a:lnTo>
                  <a:lnTo>
                    <a:pt x="39941" y="1280691"/>
                  </a:lnTo>
                  <a:lnTo>
                    <a:pt x="53936" y="1324784"/>
                  </a:lnTo>
                  <a:lnTo>
                    <a:pt x="69889" y="1367967"/>
                  </a:lnTo>
                  <a:lnTo>
                    <a:pt x="87746" y="1410189"/>
                  </a:lnTo>
                  <a:lnTo>
                    <a:pt x="107455" y="1451397"/>
                  </a:lnTo>
                  <a:lnTo>
                    <a:pt x="128964" y="1491538"/>
                  </a:lnTo>
                  <a:lnTo>
                    <a:pt x="152221" y="1530560"/>
                  </a:lnTo>
                  <a:lnTo>
                    <a:pt x="177173" y="1568411"/>
                  </a:lnTo>
                  <a:lnTo>
                    <a:pt x="203768" y="1605038"/>
                  </a:lnTo>
                  <a:lnTo>
                    <a:pt x="231953" y="1640389"/>
                  </a:lnTo>
                  <a:lnTo>
                    <a:pt x="261676" y="1674412"/>
                  </a:lnTo>
                  <a:lnTo>
                    <a:pt x="292885" y="1707054"/>
                  </a:lnTo>
                  <a:lnTo>
                    <a:pt x="325526" y="1738262"/>
                  </a:lnTo>
                  <a:lnTo>
                    <a:pt x="359549" y="1767985"/>
                  </a:lnTo>
                  <a:lnTo>
                    <a:pt x="394900" y="1796170"/>
                  </a:lnTo>
                  <a:lnTo>
                    <a:pt x="431527" y="1822765"/>
                  </a:lnTo>
                  <a:lnTo>
                    <a:pt x="469378" y="1847717"/>
                  </a:lnTo>
                  <a:lnTo>
                    <a:pt x="508400" y="1870974"/>
                  </a:lnTo>
                  <a:lnTo>
                    <a:pt x="548542" y="1892483"/>
                  </a:lnTo>
                  <a:lnTo>
                    <a:pt x="589749" y="1912192"/>
                  </a:lnTo>
                  <a:lnTo>
                    <a:pt x="631971" y="1930050"/>
                  </a:lnTo>
                  <a:lnTo>
                    <a:pt x="675155" y="1946002"/>
                  </a:lnTo>
                  <a:lnTo>
                    <a:pt x="719248" y="1959997"/>
                  </a:lnTo>
                  <a:lnTo>
                    <a:pt x="764198" y="1971983"/>
                  </a:lnTo>
                  <a:lnTo>
                    <a:pt x="809952" y="1981908"/>
                  </a:lnTo>
                  <a:lnTo>
                    <a:pt x="856459" y="1989718"/>
                  </a:lnTo>
                  <a:lnTo>
                    <a:pt x="903666" y="1995361"/>
                  </a:lnTo>
                  <a:lnTo>
                    <a:pt x="951520" y="1998785"/>
                  </a:lnTo>
                  <a:lnTo>
                    <a:pt x="999969" y="1999939"/>
                  </a:lnTo>
                  <a:lnTo>
                    <a:pt x="1048418" y="1998785"/>
                  </a:lnTo>
                  <a:lnTo>
                    <a:pt x="1096272" y="1995361"/>
                  </a:lnTo>
                  <a:lnTo>
                    <a:pt x="1143479" y="1989718"/>
                  </a:lnTo>
                  <a:lnTo>
                    <a:pt x="1189986" y="1981908"/>
                  </a:lnTo>
                  <a:lnTo>
                    <a:pt x="1235741" y="1971983"/>
                  </a:lnTo>
                  <a:lnTo>
                    <a:pt x="1280691" y="1959997"/>
                  </a:lnTo>
                  <a:lnTo>
                    <a:pt x="1324784" y="1946002"/>
                  </a:lnTo>
                  <a:lnTo>
                    <a:pt x="1367967" y="1930050"/>
                  </a:lnTo>
                  <a:lnTo>
                    <a:pt x="1410189" y="1912192"/>
                  </a:lnTo>
                  <a:lnTo>
                    <a:pt x="1451397" y="1892483"/>
                  </a:lnTo>
                  <a:lnTo>
                    <a:pt x="1491538" y="1870974"/>
                  </a:lnTo>
                  <a:lnTo>
                    <a:pt x="1530560" y="1847717"/>
                  </a:lnTo>
                  <a:lnTo>
                    <a:pt x="1568411" y="1822765"/>
                  </a:lnTo>
                  <a:lnTo>
                    <a:pt x="1605038" y="1796170"/>
                  </a:lnTo>
                  <a:lnTo>
                    <a:pt x="1640389" y="1767985"/>
                  </a:lnTo>
                  <a:lnTo>
                    <a:pt x="1674412" y="1738262"/>
                  </a:lnTo>
                  <a:lnTo>
                    <a:pt x="1707054" y="1707054"/>
                  </a:lnTo>
                  <a:lnTo>
                    <a:pt x="1738262" y="1674412"/>
                  </a:lnTo>
                  <a:lnTo>
                    <a:pt x="1767985" y="1640389"/>
                  </a:lnTo>
                  <a:lnTo>
                    <a:pt x="1796170" y="1605038"/>
                  </a:lnTo>
                  <a:lnTo>
                    <a:pt x="1822765" y="1568411"/>
                  </a:lnTo>
                  <a:lnTo>
                    <a:pt x="1847717" y="1530560"/>
                  </a:lnTo>
                  <a:lnTo>
                    <a:pt x="1870974" y="1491538"/>
                  </a:lnTo>
                  <a:lnTo>
                    <a:pt x="1892483" y="1451397"/>
                  </a:lnTo>
                  <a:lnTo>
                    <a:pt x="1912192" y="1410189"/>
                  </a:lnTo>
                  <a:lnTo>
                    <a:pt x="1930050" y="1367967"/>
                  </a:lnTo>
                  <a:lnTo>
                    <a:pt x="1946002" y="1324784"/>
                  </a:lnTo>
                  <a:lnTo>
                    <a:pt x="1959997" y="1280691"/>
                  </a:lnTo>
                  <a:lnTo>
                    <a:pt x="1971983" y="1235741"/>
                  </a:lnTo>
                  <a:lnTo>
                    <a:pt x="1981908" y="1189986"/>
                  </a:lnTo>
                  <a:lnTo>
                    <a:pt x="1989718" y="1143479"/>
                  </a:lnTo>
                  <a:lnTo>
                    <a:pt x="1995361" y="1096272"/>
                  </a:lnTo>
                  <a:lnTo>
                    <a:pt x="1998785" y="1048418"/>
                  </a:lnTo>
                  <a:lnTo>
                    <a:pt x="1999939" y="999969"/>
                  </a:lnTo>
                  <a:lnTo>
                    <a:pt x="1998785" y="951520"/>
                  </a:lnTo>
                  <a:lnTo>
                    <a:pt x="1995361" y="903666"/>
                  </a:lnTo>
                  <a:lnTo>
                    <a:pt x="1989718" y="856459"/>
                  </a:lnTo>
                  <a:lnTo>
                    <a:pt x="1981908" y="809952"/>
                  </a:lnTo>
                  <a:lnTo>
                    <a:pt x="1971983" y="764198"/>
                  </a:lnTo>
                  <a:lnTo>
                    <a:pt x="1959997" y="719248"/>
                  </a:lnTo>
                  <a:lnTo>
                    <a:pt x="1946002" y="675155"/>
                  </a:lnTo>
                  <a:lnTo>
                    <a:pt x="1930050" y="631971"/>
                  </a:lnTo>
                  <a:lnTo>
                    <a:pt x="1912192" y="589749"/>
                  </a:lnTo>
                  <a:lnTo>
                    <a:pt x="1892483" y="548542"/>
                  </a:lnTo>
                  <a:lnTo>
                    <a:pt x="1870974" y="508400"/>
                  </a:lnTo>
                  <a:lnTo>
                    <a:pt x="1847717" y="469378"/>
                  </a:lnTo>
                  <a:lnTo>
                    <a:pt x="1822765" y="431527"/>
                  </a:lnTo>
                  <a:lnTo>
                    <a:pt x="1796170" y="394900"/>
                  </a:lnTo>
                  <a:lnTo>
                    <a:pt x="1767985" y="359549"/>
                  </a:lnTo>
                  <a:lnTo>
                    <a:pt x="1738262" y="325526"/>
                  </a:lnTo>
                  <a:lnTo>
                    <a:pt x="1707054" y="292885"/>
                  </a:lnTo>
                  <a:lnTo>
                    <a:pt x="1674412" y="261676"/>
                  </a:lnTo>
                  <a:lnTo>
                    <a:pt x="1640389" y="231953"/>
                  </a:lnTo>
                  <a:lnTo>
                    <a:pt x="1605038" y="203768"/>
                  </a:lnTo>
                  <a:lnTo>
                    <a:pt x="1568411" y="177173"/>
                  </a:lnTo>
                  <a:lnTo>
                    <a:pt x="1530560" y="152221"/>
                  </a:lnTo>
                  <a:lnTo>
                    <a:pt x="1491538" y="128964"/>
                  </a:lnTo>
                  <a:lnTo>
                    <a:pt x="1451397" y="107455"/>
                  </a:lnTo>
                  <a:lnTo>
                    <a:pt x="1410189" y="87746"/>
                  </a:lnTo>
                  <a:lnTo>
                    <a:pt x="1367967" y="69889"/>
                  </a:lnTo>
                  <a:lnTo>
                    <a:pt x="1324784" y="53936"/>
                  </a:lnTo>
                  <a:lnTo>
                    <a:pt x="1280691" y="39941"/>
                  </a:lnTo>
                  <a:lnTo>
                    <a:pt x="1235741" y="27955"/>
                  </a:lnTo>
                  <a:lnTo>
                    <a:pt x="1189986" y="18031"/>
                  </a:lnTo>
                  <a:lnTo>
                    <a:pt x="1143479" y="10221"/>
                  </a:lnTo>
                  <a:lnTo>
                    <a:pt x="1096272" y="4577"/>
                  </a:lnTo>
                  <a:lnTo>
                    <a:pt x="1048418" y="1153"/>
                  </a:lnTo>
                  <a:lnTo>
                    <a:pt x="999969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74601" y="4523422"/>
              <a:ext cx="2565366" cy="25653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57316" y="4806136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999969" y="0"/>
                  </a:moveTo>
                  <a:lnTo>
                    <a:pt x="951520" y="1153"/>
                  </a:lnTo>
                  <a:lnTo>
                    <a:pt x="903666" y="4577"/>
                  </a:lnTo>
                  <a:lnTo>
                    <a:pt x="856459" y="10221"/>
                  </a:lnTo>
                  <a:lnTo>
                    <a:pt x="809952" y="18031"/>
                  </a:lnTo>
                  <a:lnTo>
                    <a:pt x="764198" y="27955"/>
                  </a:lnTo>
                  <a:lnTo>
                    <a:pt x="719248" y="39941"/>
                  </a:lnTo>
                  <a:lnTo>
                    <a:pt x="675155" y="53936"/>
                  </a:lnTo>
                  <a:lnTo>
                    <a:pt x="631971" y="69889"/>
                  </a:lnTo>
                  <a:lnTo>
                    <a:pt x="589749" y="87746"/>
                  </a:lnTo>
                  <a:lnTo>
                    <a:pt x="548542" y="107455"/>
                  </a:lnTo>
                  <a:lnTo>
                    <a:pt x="508400" y="128964"/>
                  </a:lnTo>
                  <a:lnTo>
                    <a:pt x="469378" y="152221"/>
                  </a:lnTo>
                  <a:lnTo>
                    <a:pt x="431527" y="177173"/>
                  </a:lnTo>
                  <a:lnTo>
                    <a:pt x="394900" y="203768"/>
                  </a:lnTo>
                  <a:lnTo>
                    <a:pt x="359549" y="231953"/>
                  </a:lnTo>
                  <a:lnTo>
                    <a:pt x="325526" y="261676"/>
                  </a:lnTo>
                  <a:lnTo>
                    <a:pt x="292885" y="292885"/>
                  </a:lnTo>
                  <a:lnTo>
                    <a:pt x="261676" y="325526"/>
                  </a:lnTo>
                  <a:lnTo>
                    <a:pt x="231953" y="359549"/>
                  </a:lnTo>
                  <a:lnTo>
                    <a:pt x="203768" y="394900"/>
                  </a:lnTo>
                  <a:lnTo>
                    <a:pt x="177173" y="431527"/>
                  </a:lnTo>
                  <a:lnTo>
                    <a:pt x="152221" y="469378"/>
                  </a:lnTo>
                  <a:lnTo>
                    <a:pt x="128964" y="508400"/>
                  </a:lnTo>
                  <a:lnTo>
                    <a:pt x="107455" y="548542"/>
                  </a:lnTo>
                  <a:lnTo>
                    <a:pt x="87746" y="589749"/>
                  </a:lnTo>
                  <a:lnTo>
                    <a:pt x="69889" y="631971"/>
                  </a:lnTo>
                  <a:lnTo>
                    <a:pt x="53936" y="675155"/>
                  </a:lnTo>
                  <a:lnTo>
                    <a:pt x="39941" y="719248"/>
                  </a:lnTo>
                  <a:lnTo>
                    <a:pt x="27955" y="764198"/>
                  </a:lnTo>
                  <a:lnTo>
                    <a:pt x="18031" y="809952"/>
                  </a:lnTo>
                  <a:lnTo>
                    <a:pt x="10221" y="856459"/>
                  </a:lnTo>
                  <a:lnTo>
                    <a:pt x="4577" y="903666"/>
                  </a:lnTo>
                  <a:lnTo>
                    <a:pt x="1153" y="951520"/>
                  </a:lnTo>
                  <a:lnTo>
                    <a:pt x="0" y="999969"/>
                  </a:lnTo>
                  <a:lnTo>
                    <a:pt x="1153" y="1048418"/>
                  </a:lnTo>
                  <a:lnTo>
                    <a:pt x="4577" y="1096272"/>
                  </a:lnTo>
                  <a:lnTo>
                    <a:pt x="10221" y="1143479"/>
                  </a:lnTo>
                  <a:lnTo>
                    <a:pt x="18031" y="1189986"/>
                  </a:lnTo>
                  <a:lnTo>
                    <a:pt x="27955" y="1235741"/>
                  </a:lnTo>
                  <a:lnTo>
                    <a:pt x="39941" y="1280691"/>
                  </a:lnTo>
                  <a:lnTo>
                    <a:pt x="53936" y="1324784"/>
                  </a:lnTo>
                  <a:lnTo>
                    <a:pt x="69889" y="1367967"/>
                  </a:lnTo>
                  <a:lnTo>
                    <a:pt x="87746" y="1410189"/>
                  </a:lnTo>
                  <a:lnTo>
                    <a:pt x="107455" y="1451397"/>
                  </a:lnTo>
                  <a:lnTo>
                    <a:pt x="128964" y="1491538"/>
                  </a:lnTo>
                  <a:lnTo>
                    <a:pt x="152221" y="1530560"/>
                  </a:lnTo>
                  <a:lnTo>
                    <a:pt x="177173" y="1568411"/>
                  </a:lnTo>
                  <a:lnTo>
                    <a:pt x="203768" y="1605038"/>
                  </a:lnTo>
                  <a:lnTo>
                    <a:pt x="231953" y="1640389"/>
                  </a:lnTo>
                  <a:lnTo>
                    <a:pt x="261676" y="1674412"/>
                  </a:lnTo>
                  <a:lnTo>
                    <a:pt x="292885" y="1707054"/>
                  </a:lnTo>
                  <a:lnTo>
                    <a:pt x="325526" y="1738262"/>
                  </a:lnTo>
                  <a:lnTo>
                    <a:pt x="359549" y="1767985"/>
                  </a:lnTo>
                  <a:lnTo>
                    <a:pt x="394900" y="1796170"/>
                  </a:lnTo>
                  <a:lnTo>
                    <a:pt x="431527" y="1822765"/>
                  </a:lnTo>
                  <a:lnTo>
                    <a:pt x="469378" y="1847717"/>
                  </a:lnTo>
                  <a:lnTo>
                    <a:pt x="508400" y="1870974"/>
                  </a:lnTo>
                  <a:lnTo>
                    <a:pt x="548542" y="1892483"/>
                  </a:lnTo>
                  <a:lnTo>
                    <a:pt x="589749" y="1912192"/>
                  </a:lnTo>
                  <a:lnTo>
                    <a:pt x="631971" y="1930050"/>
                  </a:lnTo>
                  <a:lnTo>
                    <a:pt x="675155" y="1946002"/>
                  </a:lnTo>
                  <a:lnTo>
                    <a:pt x="719248" y="1959997"/>
                  </a:lnTo>
                  <a:lnTo>
                    <a:pt x="764198" y="1971983"/>
                  </a:lnTo>
                  <a:lnTo>
                    <a:pt x="809952" y="1981908"/>
                  </a:lnTo>
                  <a:lnTo>
                    <a:pt x="856459" y="1989718"/>
                  </a:lnTo>
                  <a:lnTo>
                    <a:pt x="903666" y="1995361"/>
                  </a:lnTo>
                  <a:lnTo>
                    <a:pt x="951520" y="1998785"/>
                  </a:lnTo>
                  <a:lnTo>
                    <a:pt x="999969" y="1999939"/>
                  </a:lnTo>
                  <a:lnTo>
                    <a:pt x="1048418" y="1998785"/>
                  </a:lnTo>
                  <a:lnTo>
                    <a:pt x="1096272" y="1995361"/>
                  </a:lnTo>
                  <a:lnTo>
                    <a:pt x="1143479" y="1989718"/>
                  </a:lnTo>
                  <a:lnTo>
                    <a:pt x="1189986" y="1981908"/>
                  </a:lnTo>
                  <a:lnTo>
                    <a:pt x="1235741" y="1971983"/>
                  </a:lnTo>
                  <a:lnTo>
                    <a:pt x="1280691" y="1959997"/>
                  </a:lnTo>
                  <a:lnTo>
                    <a:pt x="1324784" y="1946002"/>
                  </a:lnTo>
                  <a:lnTo>
                    <a:pt x="1367967" y="1930050"/>
                  </a:lnTo>
                  <a:lnTo>
                    <a:pt x="1410189" y="1912192"/>
                  </a:lnTo>
                  <a:lnTo>
                    <a:pt x="1451397" y="1892483"/>
                  </a:lnTo>
                  <a:lnTo>
                    <a:pt x="1491538" y="1870974"/>
                  </a:lnTo>
                  <a:lnTo>
                    <a:pt x="1530560" y="1847717"/>
                  </a:lnTo>
                  <a:lnTo>
                    <a:pt x="1568411" y="1822765"/>
                  </a:lnTo>
                  <a:lnTo>
                    <a:pt x="1605038" y="1796170"/>
                  </a:lnTo>
                  <a:lnTo>
                    <a:pt x="1640389" y="1767985"/>
                  </a:lnTo>
                  <a:lnTo>
                    <a:pt x="1674412" y="1738262"/>
                  </a:lnTo>
                  <a:lnTo>
                    <a:pt x="1707054" y="1707054"/>
                  </a:lnTo>
                  <a:lnTo>
                    <a:pt x="1738262" y="1674412"/>
                  </a:lnTo>
                  <a:lnTo>
                    <a:pt x="1767985" y="1640389"/>
                  </a:lnTo>
                  <a:lnTo>
                    <a:pt x="1796170" y="1605038"/>
                  </a:lnTo>
                  <a:lnTo>
                    <a:pt x="1822765" y="1568411"/>
                  </a:lnTo>
                  <a:lnTo>
                    <a:pt x="1847717" y="1530560"/>
                  </a:lnTo>
                  <a:lnTo>
                    <a:pt x="1870974" y="1491538"/>
                  </a:lnTo>
                  <a:lnTo>
                    <a:pt x="1892483" y="1451397"/>
                  </a:lnTo>
                  <a:lnTo>
                    <a:pt x="1912192" y="1410189"/>
                  </a:lnTo>
                  <a:lnTo>
                    <a:pt x="1930050" y="1367967"/>
                  </a:lnTo>
                  <a:lnTo>
                    <a:pt x="1946002" y="1324784"/>
                  </a:lnTo>
                  <a:lnTo>
                    <a:pt x="1959997" y="1280691"/>
                  </a:lnTo>
                  <a:lnTo>
                    <a:pt x="1971983" y="1235741"/>
                  </a:lnTo>
                  <a:lnTo>
                    <a:pt x="1981908" y="1189986"/>
                  </a:lnTo>
                  <a:lnTo>
                    <a:pt x="1989718" y="1143479"/>
                  </a:lnTo>
                  <a:lnTo>
                    <a:pt x="1995361" y="1096272"/>
                  </a:lnTo>
                  <a:lnTo>
                    <a:pt x="1998785" y="1048418"/>
                  </a:lnTo>
                  <a:lnTo>
                    <a:pt x="1999939" y="999969"/>
                  </a:lnTo>
                  <a:lnTo>
                    <a:pt x="1998785" y="951520"/>
                  </a:lnTo>
                  <a:lnTo>
                    <a:pt x="1995361" y="903666"/>
                  </a:lnTo>
                  <a:lnTo>
                    <a:pt x="1989718" y="856459"/>
                  </a:lnTo>
                  <a:lnTo>
                    <a:pt x="1981908" y="809952"/>
                  </a:lnTo>
                  <a:lnTo>
                    <a:pt x="1971983" y="764198"/>
                  </a:lnTo>
                  <a:lnTo>
                    <a:pt x="1959997" y="719248"/>
                  </a:lnTo>
                  <a:lnTo>
                    <a:pt x="1946002" y="675155"/>
                  </a:lnTo>
                  <a:lnTo>
                    <a:pt x="1930050" y="631971"/>
                  </a:lnTo>
                  <a:lnTo>
                    <a:pt x="1912192" y="589749"/>
                  </a:lnTo>
                  <a:lnTo>
                    <a:pt x="1892483" y="548542"/>
                  </a:lnTo>
                  <a:lnTo>
                    <a:pt x="1870974" y="508400"/>
                  </a:lnTo>
                  <a:lnTo>
                    <a:pt x="1847717" y="469378"/>
                  </a:lnTo>
                  <a:lnTo>
                    <a:pt x="1822765" y="431527"/>
                  </a:lnTo>
                  <a:lnTo>
                    <a:pt x="1796170" y="394900"/>
                  </a:lnTo>
                  <a:lnTo>
                    <a:pt x="1767985" y="359549"/>
                  </a:lnTo>
                  <a:lnTo>
                    <a:pt x="1738262" y="325526"/>
                  </a:lnTo>
                  <a:lnTo>
                    <a:pt x="1707054" y="292885"/>
                  </a:lnTo>
                  <a:lnTo>
                    <a:pt x="1674412" y="261676"/>
                  </a:lnTo>
                  <a:lnTo>
                    <a:pt x="1640389" y="231953"/>
                  </a:lnTo>
                  <a:lnTo>
                    <a:pt x="1605038" y="203768"/>
                  </a:lnTo>
                  <a:lnTo>
                    <a:pt x="1568411" y="177173"/>
                  </a:lnTo>
                  <a:lnTo>
                    <a:pt x="1530560" y="152221"/>
                  </a:lnTo>
                  <a:lnTo>
                    <a:pt x="1491538" y="128964"/>
                  </a:lnTo>
                  <a:lnTo>
                    <a:pt x="1451397" y="107455"/>
                  </a:lnTo>
                  <a:lnTo>
                    <a:pt x="1410189" y="87746"/>
                  </a:lnTo>
                  <a:lnTo>
                    <a:pt x="1367967" y="69889"/>
                  </a:lnTo>
                  <a:lnTo>
                    <a:pt x="1324784" y="53936"/>
                  </a:lnTo>
                  <a:lnTo>
                    <a:pt x="1280691" y="39941"/>
                  </a:lnTo>
                  <a:lnTo>
                    <a:pt x="1235741" y="27955"/>
                  </a:lnTo>
                  <a:lnTo>
                    <a:pt x="1189986" y="18031"/>
                  </a:lnTo>
                  <a:lnTo>
                    <a:pt x="1143479" y="10221"/>
                  </a:lnTo>
                  <a:lnTo>
                    <a:pt x="1096272" y="4577"/>
                  </a:lnTo>
                  <a:lnTo>
                    <a:pt x="1048418" y="1153"/>
                  </a:lnTo>
                  <a:lnTo>
                    <a:pt x="999969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329559" y="8418592"/>
              <a:ext cx="2565366" cy="25653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612272" y="8701305"/>
              <a:ext cx="2000250" cy="2000250"/>
            </a:xfrm>
            <a:custGeom>
              <a:avLst/>
              <a:gdLst/>
              <a:ahLst/>
              <a:cxnLst/>
              <a:rect l="l" t="t" r="r" b="b"/>
              <a:pathLst>
                <a:path w="2000250" h="2000250">
                  <a:moveTo>
                    <a:pt x="999969" y="0"/>
                  </a:moveTo>
                  <a:lnTo>
                    <a:pt x="951520" y="1153"/>
                  </a:lnTo>
                  <a:lnTo>
                    <a:pt x="903666" y="4577"/>
                  </a:lnTo>
                  <a:lnTo>
                    <a:pt x="856459" y="10221"/>
                  </a:lnTo>
                  <a:lnTo>
                    <a:pt x="809952" y="18031"/>
                  </a:lnTo>
                  <a:lnTo>
                    <a:pt x="764198" y="27955"/>
                  </a:lnTo>
                  <a:lnTo>
                    <a:pt x="719248" y="39941"/>
                  </a:lnTo>
                  <a:lnTo>
                    <a:pt x="675155" y="53936"/>
                  </a:lnTo>
                  <a:lnTo>
                    <a:pt x="631971" y="69889"/>
                  </a:lnTo>
                  <a:lnTo>
                    <a:pt x="589749" y="87746"/>
                  </a:lnTo>
                  <a:lnTo>
                    <a:pt x="548542" y="107455"/>
                  </a:lnTo>
                  <a:lnTo>
                    <a:pt x="508400" y="128964"/>
                  </a:lnTo>
                  <a:lnTo>
                    <a:pt x="469378" y="152221"/>
                  </a:lnTo>
                  <a:lnTo>
                    <a:pt x="431527" y="177173"/>
                  </a:lnTo>
                  <a:lnTo>
                    <a:pt x="394900" y="203768"/>
                  </a:lnTo>
                  <a:lnTo>
                    <a:pt x="359549" y="231953"/>
                  </a:lnTo>
                  <a:lnTo>
                    <a:pt x="325526" y="261676"/>
                  </a:lnTo>
                  <a:lnTo>
                    <a:pt x="292885" y="292885"/>
                  </a:lnTo>
                  <a:lnTo>
                    <a:pt x="261676" y="325526"/>
                  </a:lnTo>
                  <a:lnTo>
                    <a:pt x="231953" y="359549"/>
                  </a:lnTo>
                  <a:lnTo>
                    <a:pt x="203768" y="394900"/>
                  </a:lnTo>
                  <a:lnTo>
                    <a:pt x="177173" y="431527"/>
                  </a:lnTo>
                  <a:lnTo>
                    <a:pt x="152221" y="469378"/>
                  </a:lnTo>
                  <a:lnTo>
                    <a:pt x="128964" y="508400"/>
                  </a:lnTo>
                  <a:lnTo>
                    <a:pt x="107455" y="548542"/>
                  </a:lnTo>
                  <a:lnTo>
                    <a:pt x="87746" y="589749"/>
                  </a:lnTo>
                  <a:lnTo>
                    <a:pt x="69889" y="631971"/>
                  </a:lnTo>
                  <a:lnTo>
                    <a:pt x="53936" y="675155"/>
                  </a:lnTo>
                  <a:lnTo>
                    <a:pt x="39941" y="719248"/>
                  </a:lnTo>
                  <a:lnTo>
                    <a:pt x="27955" y="764198"/>
                  </a:lnTo>
                  <a:lnTo>
                    <a:pt x="18031" y="809952"/>
                  </a:lnTo>
                  <a:lnTo>
                    <a:pt x="10221" y="856459"/>
                  </a:lnTo>
                  <a:lnTo>
                    <a:pt x="4577" y="903666"/>
                  </a:lnTo>
                  <a:lnTo>
                    <a:pt x="1153" y="951520"/>
                  </a:lnTo>
                  <a:lnTo>
                    <a:pt x="0" y="999969"/>
                  </a:lnTo>
                  <a:lnTo>
                    <a:pt x="1153" y="1048418"/>
                  </a:lnTo>
                  <a:lnTo>
                    <a:pt x="4577" y="1096272"/>
                  </a:lnTo>
                  <a:lnTo>
                    <a:pt x="10221" y="1143479"/>
                  </a:lnTo>
                  <a:lnTo>
                    <a:pt x="18031" y="1189986"/>
                  </a:lnTo>
                  <a:lnTo>
                    <a:pt x="27955" y="1235741"/>
                  </a:lnTo>
                  <a:lnTo>
                    <a:pt x="39941" y="1280691"/>
                  </a:lnTo>
                  <a:lnTo>
                    <a:pt x="53936" y="1324784"/>
                  </a:lnTo>
                  <a:lnTo>
                    <a:pt x="69889" y="1367967"/>
                  </a:lnTo>
                  <a:lnTo>
                    <a:pt x="87746" y="1410189"/>
                  </a:lnTo>
                  <a:lnTo>
                    <a:pt x="107455" y="1451397"/>
                  </a:lnTo>
                  <a:lnTo>
                    <a:pt x="128964" y="1491538"/>
                  </a:lnTo>
                  <a:lnTo>
                    <a:pt x="152221" y="1530560"/>
                  </a:lnTo>
                  <a:lnTo>
                    <a:pt x="177173" y="1568411"/>
                  </a:lnTo>
                  <a:lnTo>
                    <a:pt x="203768" y="1605038"/>
                  </a:lnTo>
                  <a:lnTo>
                    <a:pt x="231953" y="1640389"/>
                  </a:lnTo>
                  <a:lnTo>
                    <a:pt x="261676" y="1674412"/>
                  </a:lnTo>
                  <a:lnTo>
                    <a:pt x="292885" y="1707054"/>
                  </a:lnTo>
                  <a:lnTo>
                    <a:pt x="325526" y="1738262"/>
                  </a:lnTo>
                  <a:lnTo>
                    <a:pt x="359549" y="1767985"/>
                  </a:lnTo>
                  <a:lnTo>
                    <a:pt x="394900" y="1796170"/>
                  </a:lnTo>
                  <a:lnTo>
                    <a:pt x="431527" y="1822765"/>
                  </a:lnTo>
                  <a:lnTo>
                    <a:pt x="469378" y="1847717"/>
                  </a:lnTo>
                  <a:lnTo>
                    <a:pt x="508400" y="1870974"/>
                  </a:lnTo>
                  <a:lnTo>
                    <a:pt x="548542" y="1892483"/>
                  </a:lnTo>
                  <a:lnTo>
                    <a:pt x="589749" y="1912192"/>
                  </a:lnTo>
                  <a:lnTo>
                    <a:pt x="631971" y="1930050"/>
                  </a:lnTo>
                  <a:lnTo>
                    <a:pt x="675155" y="1946002"/>
                  </a:lnTo>
                  <a:lnTo>
                    <a:pt x="719248" y="1959997"/>
                  </a:lnTo>
                  <a:lnTo>
                    <a:pt x="764198" y="1971983"/>
                  </a:lnTo>
                  <a:lnTo>
                    <a:pt x="809952" y="1981908"/>
                  </a:lnTo>
                  <a:lnTo>
                    <a:pt x="856459" y="1989718"/>
                  </a:lnTo>
                  <a:lnTo>
                    <a:pt x="903666" y="1995361"/>
                  </a:lnTo>
                  <a:lnTo>
                    <a:pt x="951520" y="1998785"/>
                  </a:lnTo>
                  <a:lnTo>
                    <a:pt x="999969" y="1999939"/>
                  </a:lnTo>
                  <a:lnTo>
                    <a:pt x="1048418" y="1998785"/>
                  </a:lnTo>
                  <a:lnTo>
                    <a:pt x="1096272" y="1995361"/>
                  </a:lnTo>
                  <a:lnTo>
                    <a:pt x="1143479" y="1989718"/>
                  </a:lnTo>
                  <a:lnTo>
                    <a:pt x="1189986" y="1981908"/>
                  </a:lnTo>
                  <a:lnTo>
                    <a:pt x="1235741" y="1971983"/>
                  </a:lnTo>
                  <a:lnTo>
                    <a:pt x="1280691" y="1959997"/>
                  </a:lnTo>
                  <a:lnTo>
                    <a:pt x="1324784" y="1946002"/>
                  </a:lnTo>
                  <a:lnTo>
                    <a:pt x="1367967" y="1930050"/>
                  </a:lnTo>
                  <a:lnTo>
                    <a:pt x="1410189" y="1912192"/>
                  </a:lnTo>
                  <a:lnTo>
                    <a:pt x="1451397" y="1892483"/>
                  </a:lnTo>
                  <a:lnTo>
                    <a:pt x="1491538" y="1870974"/>
                  </a:lnTo>
                  <a:lnTo>
                    <a:pt x="1530560" y="1847717"/>
                  </a:lnTo>
                  <a:lnTo>
                    <a:pt x="1568411" y="1822765"/>
                  </a:lnTo>
                  <a:lnTo>
                    <a:pt x="1605038" y="1796170"/>
                  </a:lnTo>
                  <a:lnTo>
                    <a:pt x="1640389" y="1767985"/>
                  </a:lnTo>
                  <a:lnTo>
                    <a:pt x="1674412" y="1738262"/>
                  </a:lnTo>
                  <a:lnTo>
                    <a:pt x="1707054" y="1707054"/>
                  </a:lnTo>
                  <a:lnTo>
                    <a:pt x="1738262" y="1674412"/>
                  </a:lnTo>
                  <a:lnTo>
                    <a:pt x="1767985" y="1640389"/>
                  </a:lnTo>
                  <a:lnTo>
                    <a:pt x="1796170" y="1605038"/>
                  </a:lnTo>
                  <a:lnTo>
                    <a:pt x="1822765" y="1568411"/>
                  </a:lnTo>
                  <a:lnTo>
                    <a:pt x="1847717" y="1530560"/>
                  </a:lnTo>
                  <a:lnTo>
                    <a:pt x="1870974" y="1491538"/>
                  </a:lnTo>
                  <a:lnTo>
                    <a:pt x="1892483" y="1451397"/>
                  </a:lnTo>
                  <a:lnTo>
                    <a:pt x="1912192" y="1410189"/>
                  </a:lnTo>
                  <a:lnTo>
                    <a:pt x="1930050" y="1367967"/>
                  </a:lnTo>
                  <a:lnTo>
                    <a:pt x="1946002" y="1324784"/>
                  </a:lnTo>
                  <a:lnTo>
                    <a:pt x="1959997" y="1280691"/>
                  </a:lnTo>
                  <a:lnTo>
                    <a:pt x="1971983" y="1235741"/>
                  </a:lnTo>
                  <a:lnTo>
                    <a:pt x="1981908" y="1189986"/>
                  </a:lnTo>
                  <a:lnTo>
                    <a:pt x="1989718" y="1143479"/>
                  </a:lnTo>
                  <a:lnTo>
                    <a:pt x="1995361" y="1096272"/>
                  </a:lnTo>
                  <a:lnTo>
                    <a:pt x="1998785" y="1048418"/>
                  </a:lnTo>
                  <a:lnTo>
                    <a:pt x="1999939" y="999969"/>
                  </a:lnTo>
                  <a:lnTo>
                    <a:pt x="1998785" y="951520"/>
                  </a:lnTo>
                  <a:lnTo>
                    <a:pt x="1995361" y="903666"/>
                  </a:lnTo>
                  <a:lnTo>
                    <a:pt x="1989718" y="856459"/>
                  </a:lnTo>
                  <a:lnTo>
                    <a:pt x="1981908" y="809952"/>
                  </a:lnTo>
                  <a:lnTo>
                    <a:pt x="1971983" y="764198"/>
                  </a:lnTo>
                  <a:lnTo>
                    <a:pt x="1959997" y="719248"/>
                  </a:lnTo>
                  <a:lnTo>
                    <a:pt x="1946002" y="675155"/>
                  </a:lnTo>
                  <a:lnTo>
                    <a:pt x="1930050" y="631971"/>
                  </a:lnTo>
                  <a:lnTo>
                    <a:pt x="1912192" y="589749"/>
                  </a:lnTo>
                  <a:lnTo>
                    <a:pt x="1892483" y="548542"/>
                  </a:lnTo>
                  <a:lnTo>
                    <a:pt x="1870974" y="508400"/>
                  </a:lnTo>
                  <a:lnTo>
                    <a:pt x="1847717" y="469378"/>
                  </a:lnTo>
                  <a:lnTo>
                    <a:pt x="1822765" y="431527"/>
                  </a:lnTo>
                  <a:lnTo>
                    <a:pt x="1796170" y="394900"/>
                  </a:lnTo>
                  <a:lnTo>
                    <a:pt x="1767985" y="359549"/>
                  </a:lnTo>
                  <a:lnTo>
                    <a:pt x="1738262" y="325526"/>
                  </a:lnTo>
                  <a:lnTo>
                    <a:pt x="1707054" y="292885"/>
                  </a:lnTo>
                  <a:lnTo>
                    <a:pt x="1674412" y="261676"/>
                  </a:lnTo>
                  <a:lnTo>
                    <a:pt x="1640389" y="231953"/>
                  </a:lnTo>
                  <a:lnTo>
                    <a:pt x="1605038" y="203768"/>
                  </a:lnTo>
                  <a:lnTo>
                    <a:pt x="1568411" y="177173"/>
                  </a:lnTo>
                  <a:lnTo>
                    <a:pt x="1530560" y="152221"/>
                  </a:lnTo>
                  <a:lnTo>
                    <a:pt x="1491538" y="128964"/>
                  </a:lnTo>
                  <a:lnTo>
                    <a:pt x="1451397" y="107455"/>
                  </a:lnTo>
                  <a:lnTo>
                    <a:pt x="1410189" y="87746"/>
                  </a:lnTo>
                  <a:lnTo>
                    <a:pt x="1367967" y="69889"/>
                  </a:lnTo>
                  <a:lnTo>
                    <a:pt x="1324784" y="53936"/>
                  </a:lnTo>
                  <a:lnTo>
                    <a:pt x="1280691" y="39941"/>
                  </a:lnTo>
                  <a:lnTo>
                    <a:pt x="1235741" y="27955"/>
                  </a:lnTo>
                  <a:lnTo>
                    <a:pt x="1189986" y="18031"/>
                  </a:lnTo>
                  <a:lnTo>
                    <a:pt x="1143479" y="10221"/>
                  </a:lnTo>
                  <a:lnTo>
                    <a:pt x="1096272" y="4577"/>
                  </a:lnTo>
                  <a:lnTo>
                    <a:pt x="1048418" y="1153"/>
                  </a:lnTo>
                  <a:lnTo>
                    <a:pt x="999969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684251" y="2429245"/>
            <a:ext cx="911225" cy="2534285"/>
          </a:xfrm>
          <a:custGeom>
            <a:avLst/>
            <a:gdLst/>
            <a:ahLst/>
            <a:cxnLst/>
            <a:rect l="l" t="t" r="r" b="b"/>
            <a:pathLst>
              <a:path w="911225" h="2534285">
                <a:moveTo>
                  <a:pt x="910967" y="0"/>
                </a:moveTo>
                <a:lnTo>
                  <a:pt x="0" y="0"/>
                </a:lnTo>
                <a:lnTo>
                  <a:pt x="0" y="2533954"/>
                </a:lnTo>
                <a:lnTo>
                  <a:pt x="910967" y="2533954"/>
                </a:lnTo>
                <a:lnTo>
                  <a:pt x="910967" y="0"/>
                </a:lnTo>
                <a:close/>
              </a:path>
            </a:pathLst>
          </a:custGeom>
          <a:solidFill>
            <a:srgbClr val="FFD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278809" y="1685812"/>
            <a:ext cx="6314440" cy="6314440"/>
            <a:chOff x="1278809" y="1685812"/>
            <a:chExt cx="6314440" cy="6314440"/>
          </a:xfrm>
        </p:grpSpPr>
        <p:sp>
          <p:nvSpPr>
            <p:cNvPr id="4" name="object 4"/>
            <p:cNvSpPr/>
            <p:nvPr/>
          </p:nvSpPr>
          <p:spPr>
            <a:xfrm>
              <a:off x="1278809" y="1685812"/>
              <a:ext cx="6314440" cy="6314440"/>
            </a:xfrm>
            <a:custGeom>
              <a:avLst/>
              <a:gdLst/>
              <a:ahLst/>
              <a:cxnLst/>
              <a:rect l="l" t="t" r="r" b="b"/>
              <a:pathLst>
                <a:path w="6314440" h="6314440">
                  <a:moveTo>
                    <a:pt x="3156971" y="0"/>
                  </a:moveTo>
                  <a:lnTo>
                    <a:pt x="3108625" y="362"/>
                  </a:lnTo>
                  <a:lnTo>
                    <a:pt x="3060454" y="1447"/>
                  </a:lnTo>
                  <a:lnTo>
                    <a:pt x="3012463" y="3248"/>
                  </a:lnTo>
                  <a:lnTo>
                    <a:pt x="2964657" y="5761"/>
                  </a:lnTo>
                  <a:lnTo>
                    <a:pt x="2917042" y="8980"/>
                  </a:lnTo>
                  <a:lnTo>
                    <a:pt x="2869622" y="12901"/>
                  </a:lnTo>
                  <a:lnTo>
                    <a:pt x="2822404" y="17518"/>
                  </a:lnTo>
                  <a:lnTo>
                    <a:pt x="2775391" y="22825"/>
                  </a:lnTo>
                  <a:lnTo>
                    <a:pt x="2728589" y="28819"/>
                  </a:lnTo>
                  <a:lnTo>
                    <a:pt x="2682003" y="35493"/>
                  </a:lnTo>
                  <a:lnTo>
                    <a:pt x="2635639" y="42843"/>
                  </a:lnTo>
                  <a:lnTo>
                    <a:pt x="2589501" y="50862"/>
                  </a:lnTo>
                  <a:lnTo>
                    <a:pt x="2543595" y="59548"/>
                  </a:lnTo>
                  <a:lnTo>
                    <a:pt x="2497926" y="68893"/>
                  </a:lnTo>
                  <a:lnTo>
                    <a:pt x="2452500" y="78892"/>
                  </a:lnTo>
                  <a:lnTo>
                    <a:pt x="2407320" y="89542"/>
                  </a:lnTo>
                  <a:lnTo>
                    <a:pt x="2362393" y="100836"/>
                  </a:lnTo>
                  <a:lnTo>
                    <a:pt x="2317723" y="112769"/>
                  </a:lnTo>
                  <a:lnTo>
                    <a:pt x="2273316" y="125337"/>
                  </a:lnTo>
                  <a:lnTo>
                    <a:pt x="2229176" y="138534"/>
                  </a:lnTo>
                  <a:lnTo>
                    <a:pt x="2185310" y="152354"/>
                  </a:lnTo>
                  <a:lnTo>
                    <a:pt x="2141722" y="166793"/>
                  </a:lnTo>
                  <a:lnTo>
                    <a:pt x="2098417" y="181846"/>
                  </a:lnTo>
                  <a:lnTo>
                    <a:pt x="2055401" y="197507"/>
                  </a:lnTo>
                  <a:lnTo>
                    <a:pt x="2012678" y="213772"/>
                  </a:lnTo>
                  <a:lnTo>
                    <a:pt x="1970255" y="230634"/>
                  </a:lnTo>
                  <a:lnTo>
                    <a:pt x="1928135" y="248090"/>
                  </a:lnTo>
                  <a:lnTo>
                    <a:pt x="1886324" y="266133"/>
                  </a:lnTo>
                  <a:lnTo>
                    <a:pt x="1844828" y="284759"/>
                  </a:lnTo>
                  <a:lnTo>
                    <a:pt x="1803651" y="303962"/>
                  </a:lnTo>
                  <a:lnTo>
                    <a:pt x="1762798" y="323737"/>
                  </a:lnTo>
                  <a:lnTo>
                    <a:pt x="1722276" y="344080"/>
                  </a:lnTo>
                  <a:lnTo>
                    <a:pt x="1682088" y="364985"/>
                  </a:lnTo>
                  <a:lnTo>
                    <a:pt x="1642241" y="386446"/>
                  </a:lnTo>
                  <a:lnTo>
                    <a:pt x="1602738" y="408459"/>
                  </a:lnTo>
                  <a:lnTo>
                    <a:pt x="1563587" y="431018"/>
                  </a:lnTo>
                  <a:lnTo>
                    <a:pt x="1524790" y="454119"/>
                  </a:lnTo>
                  <a:lnTo>
                    <a:pt x="1486355" y="477756"/>
                  </a:lnTo>
                  <a:lnTo>
                    <a:pt x="1448285" y="501924"/>
                  </a:lnTo>
                  <a:lnTo>
                    <a:pt x="1410586" y="526618"/>
                  </a:lnTo>
                  <a:lnTo>
                    <a:pt x="1373264" y="551832"/>
                  </a:lnTo>
                  <a:lnTo>
                    <a:pt x="1336323" y="577562"/>
                  </a:lnTo>
                  <a:lnTo>
                    <a:pt x="1299768" y="603803"/>
                  </a:lnTo>
                  <a:lnTo>
                    <a:pt x="1263605" y="630548"/>
                  </a:lnTo>
                  <a:lnTo>
                    <a:pt x="1227839" y="657794"/>
                  </a:lnTo>
                  <a:lnTo>
                    <a:pt x="1192475" y="685534"/>
                  </a:lnTo>
                  <a:lnTo>
                    <a:pt x="1157518" y="713764"/>
                  </a:lnTo>
                  <a:lnTo>
                    <a:pt x="1122974" y="742479"/>
                  </a:lnTo>
                  <a:lnTo>
                    <a:pt x="1088847" y="771673"/>
                  </a:lnTo>
                  <a:lnTo>
                    <a:pt x="1055143" y="801342"/>
                  </a:lnTo>
                  <a:lnTo>
                    <a:pt x="1021866" y="831479"/>
                  </a:lnTo>
                  <a:lnTo>
                    <a:pt x="989022" y="862081"/>
                  </a:lnTo>
                  <a:lnTo>
                    <a:pt x="956617" y="893141"/>
                  </a:lnTo>
                  <a:lnTo>
                    <a:pt x="924655" y="924655"/>
                  </a:lnTo>
                  <a:lnTo>
                    <a:pt x="893141" y="956617"/>
                  </a:lnTo>
                  <a:lnTo>
                    <a:pt x="862081" y="989022"/>
                  </a:lnTo>
                  <a:lnTo>
                    <a:pt x="831479" y="1021866"/>
                  </a:lnTo>
                  <a:lnTo>
                    <a:pt x="801342" y="1055143"/>
                  </a:lnTo>
                  <a:lnTo>
                    <a:pt x="771673" y="1088847"/>
                  </a:lnTo>
                  <a:lnTo>
                    <a:pt x="742479" y="1122974"/>
                  </a:lnTo>
                  <a:lnTo>
                    <a:pt x="713764" y="1157518"/>
                  </a:lnTo>
                  <a:lnTo>
                    <a:pt x="685534" y="1192475"/>
                  </a:lnTo>
                  <a:lnTo>
                    <a:pt x="657794" y="1227839"/>
                  </a:lnTo>
                  <a:lnTo>
                    <a:pt x="630548" y="1263605"/>
                  </a:lnTo>
                  <a:lnTo>
                    <a:pt x="603803" y="1299768"/>
                  </a:lnTo>
                  <a:lnTo>
                    <a:pt x="577562" y="1336323"/>
                  </a:lnTo>
                  <a:lnTo>
                    <a:pt x="551832" y="1373264"/>
                  </a:lnTo>
                  <a:lnTo>
                    <a:pt x="526618" y="1410586"/>
                  </a:lnTo>
                  <a:lnTo>
                    <a:pt x="501924" y="1448285"/>
                  </a:lnTo>
                  <a:lnTo>
                    <a:pt x="477756" y="1486355"/>
                  </a:lnTo>
                  <a:lnTo>
                    <a:pt x="454119" y="1524790"/>
                  </a:lnTo>
                  <a:lnTo>
                    <a:pt x="431018" y="1563587"/>
                  </a:lnTo>
                  <a:lnTo>
                    <a:pt x="408459" y="1602738"/>
                  </a:lnTo>
                  <a:lnTo>
                    <a:pt x="386446" y="1642241"/>
                  </a:lnTo>
                  <a:lnTo>
                    <a:pt x="364985" y="1682088"/>
                  </a:lnTo>
                  <a:lnTo>
                    <a:pt x="344080" y="1722276"/>
                  </a:lnTo>
                  <a:lnTo>
                    <a:pt x="323737" y="1762798"/>
                  </a:lnTo>
                  <a:lnTo>
                    <a:pt x="303962" y="1803651"/>
                  </a:lnTo>
                  <a:lnTo>
                    <a:pt x="284759" y="1844828"/>
                  </a:lnTo>
                  <a:lnTo>
                    <a:pt x="266133" y="1886324"/>
                  </a:lnTo>
                  <a:lnTo>
                    <a:pt x="248090" y="1928135"/>
                  </a:lnTo>
                  <a:lnTo>
                    <a:pt x="230634" y="1970255"/>
                  </a:lnTo>
                  <a:lnTo>
                    <a:pt x="213772" y="2012678"/>
                  </a:lnTo>
                  <a:lnTo>
                    <a:pt x="197507" y="2055401"/>
                  </a:lnTo>
                  <a:lnTo>
                    <a:pt x="181846" y="2098417"/>
                  </a:lnTo>
                  <a:lnTo>
                    <a:pt x="166793" y="2141722"/>
                  </a:lnTo>
                  <a:lnTo>
                    <a:pt x="152354" y="2185310"/>
                  </a:lnTo>
                  <a:lnTo>
                    <a:pt x="138534" y="2229176"/>
                  </a:lnTo>
                  <a:lnTo>
                    <a:pt x="125337" y="2273316"/>
                  </a:lnTo>
                  <a:lnTo>
                    <a:pt x="112769" y="2317723"/>
                  </a:lnTo>
                  <a:lnTo>
                    <a:pt x="100836" y="2362393"/>
                  </a:lnTo>
                  <a:lnTo>
                    <a:pt x="89542" y="2407320"/>
                  </a:lnTo>
                  <a:lnTo>
                    <a:pt x="78892" y="2452500"/>
                  </a:lnTo>
                  <a:lnTo>
                    <a:pt x="68893" y="2497926"/>
                  </a:lnTo>
                  <a:lnTo>
                    <a:pt x="59548" y="2543595"/>
                  </a:lnTo>
                  <a:lnTo>
                    <a:pt x="50862" y="2589501"/>
                  </a:lnTo>
                  <a:lnTo>
                    <a:pt x="42843" y="2635639"/>
                  </a:lnTo>
                  <a:lnTo>
                    <a:pt x="35493" y="2682003"/>
                  </a:lnTo>
                  <a:lnTo>
                    <a:pt x="28819" y="2728589"/>
                  </a:lnTo>
                  <a:lnTo>
                    <a:pt x="22825" y="2775391"/>
                  </a:lnTo>
                  <a:lnTo>
                    <a:pt x="17518" y="2822404"/>
                  </a:lnTo>
                  <a:lnTo>
                    <a:pt x="12901" y="2869622"/>
                  </a:lnTo>
                  <a:lnTo>
                    <a:pt x="8980" y="2917042"/>
                  </a:lnTo>
                  <a:lnTo>
                    <a:pt x="5761" y="2964657"/>
                  </a:lnTo>
                  <a:lnTo>
                    <a:pt x="3248" y="3012463"/>
                  </a:lnTo>
                  <a:lnTo>
                    <a:pt x="1447" y="3060454"/>
                  </a:lnTo>
                  <a:lnTo>
                    <a:pt x="362" y="3108625"/>
                  </a:lnTo>
                  <a:lnTo>
                    <a:pt x="0" y="3156971"/>
                  </a:lnTo>
                  <a:lnTo>
                    <a:pt x="362" y="3205318"/>
                  </a:lnTo>
                  <a:lnTo>
                    <a:pt x="1447" y="3253489"/>
                  </a:lnTo>
                  <a:lnTo>
                    <a:pt x="3248" y="3301480"/>
                  </a:lnTo>
                  <a:lnTo>
                    <a:pt x="5761" y="3349286"/>
                  </a:lnTo>
                  <a:lnTo>
                    <a:pt x="8980" y="3396901"/>
                  </a:lnTo>
                  <a:lnTo>
                    <a:pt x="12901" y="3444320"/>
                  </a:lnTo>
                  <a:lnTo>
                    <a:pt x="17518" y="3491539"/>
                  </a:lnTo>
                  <a:lnTo>
                    <a:pt x="22825" y="3538552"/>
                  </a:lnTo>
                  <a:lnTo>
                    <a:pt x="28819" y="3585354"/>
                  </a:lnTo>
                  <a:lnTo>
                    <a:pt x="35493" y="3631940"/>
                  </a:lnTo>
                  <a:lnTo>
                    <a:pt x="42843" y="3678304"/>
                  </a:lnTo>
                  <a:lnTo>
                    <a:pt x="50862" y="3724442"/>
                  </a:lnTo>
                  <a:lnTo>
                    <a:pt x="59548" y="3770347"/>
                  </a:lnTo>
                  <a:lnTo>
                    <a:pt x="68893" y="3816016"/>
                  </a:lnTo>
                  <a:lnTo>
                    <a:pt x="78892" y="3861443"/>
                  </a:lnTo>
                  <a:lnTo>
                    <a:pt x="89542" y="3906623"/>
                  </a:lnTo>
                  <a:lnTo>
                    <a:pt x="100836" y="3951550"/>
                  </a:lnTo>
                  <a:lnTo>
                    <a:pt x="112769" y="3996220"/>
                  </a:lnTo>
                  <a:lnTo>
                    <a:pt x="125337" y="4040627"/>
                  </a:lnTo>
                  <a:lnTo>
                    <a:pt x="138534" y="4084767"/>
                  </a:lnTo>
                  <a:lnTo>
                    <a:pt x="152354" y="4128633"/>
                  </a:lnTo>
                  <a:lnTo>
                    <a:pt x="166793" y="4172221"/>
                  </a:lnTo>
                  <a:lnTo>
                    <a:pt x="181846" y="4215526"/>
                  </a:lnTo>
                  <a:lnTo>
                    <a:pt x="197507" y="4258542"/>
                  </a:lnTo>
                  <a:lnTo>
                    <a:pt x="213772" y="4301264"/>
                  </a:lnTo>
                  <a:lnTo>
                    <a:pt x="230634" y="4343688"/>
                  </a:lnTo>
                  <a:lnTo>
                    <a:pt x="248090" y="4385808"/>
                  </a:lnTo>
                  <a:lnTo>
                    <a:pt x="266133" y="4427619"/>
                  </a:lnTo>
                  <a:lnTo>
                    <a:pt x="284759" y="4469115"/>
                  </a:lnTo>
                  <a:lnTo>
                    <a:pt x="303962" y="4510292"/>
                  </a:lnTo>
                  <a:lnTo>
                    <a:pt x="323737" y="4551144"/>
                  </a:lnTo>
                  <a:lnTo>
                    <a:pt x="344080" y="4591667"/>
                  </a:lnTo>
                  <a:lnTo>
                    <a:pt x="364985" y="4631855"/>
                  </a:lnTo>
                  <a:lnTo>
                    <a:pt x="386446" y="4671702"/>
                  </a:lnTo>
                  <a:lnTo>
                    <a:pt x="408459" y="4711204"/>
                  </a:lnTo>
                  <a:lnTo>
                    <a:pt x="431018" y="4750356"/>
                  </a:lnTo>
                  <a:lnTo>
                    <a:pt x="454119" y="4789153"/>
                  </a:lnTo>
                  <a:lnTo>
                    <a:pt x="477756" y="4827588"/>
                  </a:lnTo>
                  <a:lnTo>
                    <a:pt x="501924" y="4865658"/>
                  </a:lnTo>
                  <a:lnTo>
                    <a:pt x="526618" y="4903357"/>
                  </a:lnTo>
                  <a:lnTo>
                    <a:pt x="551832" y="4940679"/>
                  </a:lnTo>
                  <a:lnTo>
                    <a:pt x="577562" y="4977620"/>
                  </a:lnTo>
                  <a:lnTo>
                    <a:pt x="603803" y="5014175"/>
                  </a:lnTo>
                  <a:lnTo>
                    <a:pt x="630548" y="5050338"/>
                  </a:lnTo>
                  <a:lnTo>
                    <a:pt x="657794" y="5086104"/>
                  </a:lnTo>
                  <a:lnTo>
                    <a:pt x="685534" y="5121468"/>
                  </a:lnTo>
                  <a:lnTo>
                    <a:pt x="713764" y="5156424"/>
                  </a:lnTo>
                  <a:lnTo>
                    <a:pt x="742479" y="5190969"/>
                  </a:lnTo>
                  <a:lnTo>
                    <a:pt x="771673" y="5225096"/>
                  </a:lnTo>
                  <a:lnTo>
                    <a:pt x="801342" y="5258800"/>
                  </a:lnTo>
                  <a:lnTo>
                    <a:pt x="831479" y="5292077"/>
                  </a:lnTo>
                  <a:lnTo>
                    <a:pt x="862081" y="5324921"/>
                  </a:lnTo>
                  <a:lnTo>
                    <a:pt x="893141" y="5357326"/>
                  </a:lnTo>
                  <a:lnTo>
                    <a:pt x="924655" y="5389288"/>
                  </a:lnTo>
                  <a:lnTo>
                    <a:pt x="956617" y="5420802"/>
                  </a:lnTo>
                  <a:lnTo>
                    <a:pt x="989022" y="5451862"/>
                  </a:lnTo>
                  <a:lnTo>
                    <a:pt x="1021866" y="5482464"/>
                  </a:lnTo>
                  <a:lnTo>
                    <a:pt x="1055143" y="5512601"/>
                  </a:lnTo>
                  <a:lnTo>
                    <a:pt x="1088847" y="5542270"/>
                  </a:lnTo>
                  <a:lnTo>
                    <a:pt x="1122974" y="5571464"/>
                  </a:lnTo>
                  <a:lnTo>
                    <a:pt x="1157518" y="5600178"/>
                  </a:lnTo>
                  <a:lnTo>
                    <a:pt x="1192475" y="5628409"/>
                  </a:lnTo>
                  <a:lnTo>
                    <a:pt x="1227839" y="5656149"/>
                  </a:lnTo>
                  <a:lnTo>
                    <a:pt x="1263605" y="5683395"/>
                  </a:lnTo>
                  <a:lnTo>
                    <a:pt x="1299768" y="5710140"/>
                  </a:lnTo>
                  <a:lnTo>
                    <a:pt x="1336323" y="5736381"/>
                  </a:lnTo>
                  <a:lnTo>
                    <a:pt x="1373264" y="5762111"/>
                  </a:lnTo>
                  <a:lnTo>
                    <a:pt x="1410586" y="5787325"/>
                  </a:lnTo>
                  <a:lnTo>
                    <a:pt x="1448285" y="5812019"/>
                  </a:lnTo>
                  <a:lnTo>
                    <a:pt x="1486355" y="5836187"/>
                  </a:lnTo>
                  <a:lnTo>
                    <a:pt x="1524790" y="5859824"/>
                  </a:lnTo>
                  <a:lnTo>
                    <a:pt x="1563587" y="5882925"/>
                  </a:lnTo>
                  <a:lnTo>
                    <a:pt x="1602738" y="5905484"/>
                  </a:lnTo>
                  <a:lnTo>
                    <a:pt x="1642241" y="5927497"/>
                  </a:lnTo>
                  <a:lnTo>
                    <a:pt x="1682088" y="5948958"/>
                  </a:lnTo>
                  <a:lnTo>
                    <a:pt x="1722276" y="5969863"/>
                  </a:lnTo>
                  <a:lnTo>
                    <a:pt x="1762798" y="5990205"/>
                  </a:lnTo>
                  <a:lnTo>
                    <a:pt x="1803651" y="6009981"/>
                  </a:lnTo>
                  <a:lnTo>
                    <a:pt x="1844828" y="6029184"/>
                  </a:lnTo>
                  <a:lnTo>
                    <a:pt x="1886324" y="6047810"/>
                  </a:lnTo>
                  <a:lnTo>
                    <a:pt x="1928135" y="6065853"/>
                  </a:lnTo>
                  <a:lnTo>
                    <a:pt x="1970255" y="6083309"/>
                  </a:lnTo>
                  <a:lnTo>
                    <a:pt x="2012678" y="6100171"/>
                  </a:lnTo>
                  <a:lnTo>
                    <a:pt x="2055401" y="6116435"/>
                  </a:lnTo>
                  <a:lnTo>
                    <a:pt x="2098417" y="6132097"/>
                  </a:lnTo>
                  <a:lnTo>
                    <a:pt x="2141722" y="6147149"/>
                  </a:lnTo>
                  <a:lnTo>
                    <a:pt x="2185310" y="6161589"/>
                  </a:lnTo>
                  <a:lnTo>
                    <a:pt x="2229176" y="6175409"/>
                  </a:lnTo>
                  <a:lnTo>
                    <a:pt x="2273316" y="6188606"/>
                  </a:lnTo>
                  <a:lnTo>
                    <a:pt x="2317723" y="6201173"/>
                  </a:lnTo>
                  <a:lnTo>
                    <a:pt x="2362393" y="6213107"/>
                  </a:lnTo>
                  <a:lnTo>
                    <a:pt x="2407320" y="6224401"/>
                  </a:lnTo>
                  <a:lnTo>
                    <a:pt x="2452500" y="6235050"/>
                  </a:lnTo>
                  <a:lnTo>
                    <a:pt x="2497926" y="6245050"/>
                  </a:lnTo>
                  <a:lnTo>
                    <a:pt x="2543595" y="6254395"/>
                  </a:lnTo>
                  <a:lnTo>
                    <a:pt x="2589501" y="6263080"/>
                  </a:lnTo>
                  <a:lnTo>
                    <a:pt x="2635639" y="6271100"/>
                  </a:lnTo>
                  <a:lnTo>
                    <a:pt x="2682003" y="6278450"/>
                  </a:lnTo>
                  <a:lnTo>
                    <a:pt x="2728589" y="6285124"/>
                  </a:lnTo>
                  <a:lnTo>
                    <a:pt x="2775391" y="6291117"/>
                  </a:lnTo>
                  <a:lnTo>
                    <a:pt x="2822404" y="6296425"/>
                  </a:lnTo>
                  <a:lnTo>
                    <a:pt x="2869622" y="6301042"/>
                  </a:lnTo>
                  <a:lnTo>
                    <a:pt x="2917042" y="6304963"/>
                  </a:lnTo>
                  <a:lnTo>
                    <a:pt x="2964657" y="6308182"/>
                  </a:lnTo>
                  <a:lnTo>
                    <a:pt x="3012463" y="6310695"/>
                  </a:lnTo>
                  <a:lnTo>
                    <a:pt x="3060454" y="6312496"/>
                  </a:lnTo>
                  <a:lnTo>
                    <a:pt x="3108625" y="6313581"/>
                  </a:lnTo>
                  <a:lnTo>
                    <a:pt x="3156971" y="6313943"/>
                  </a:lnTo>
                  <a:lnTo>
                    <a:pt x="3205318" y="6313581"/>
                  </a:lnTo>
                  <a:lnTo>
                    <a:pt x="3253489" y="6312496"/>
                  </a:lnTo>
                  <a:lnTo>
                    <a:pt x="3301480" y="6310695"/>
                  </a:lnTo>
                  <a:lnTo>
                    <a:pt x="3349286" y="6308182"/>
                  </a:lnTo>
                  <a:lnTo>
                    <a:pt x="3396901" y="6304963"/>
                  </a:lnTo>
                  <a:lnTo>
                    <a:pt x="3444320" y="6301042"/>
                  </a:lnTo>
                  <a:lnTo>
                    <a:pt x="3491539" y="6296425"/>
                  </a:lnTo>
                  <a:lnTo>
                    <a:pt x="3538552" y="6291117"/>
                  </a:lnTo>
                  <a:lnTo>
                    <a:pt x="3585354" y="6285124"/>
                  </a:lnTo>
                  <a:lnTo>
                    <a:pt x="3631940" y="6278450"/>
                  </a:lnTo>
                  <a:lnTo>
                    <a:pt x="3678304" y="6271100"/>
                  </a:lnTo>
                  <a:lnTo>
                    <a:pt x="3724442" y="6263080"/>
                  </a:lnTo>
                  <a:lnTo>
                    <a:pt x="3770347" y="6254395"/>
                  </a:lnTo>
                  <a:lnTo>
                    <a:pt x="3816016" y="6245050"/>
                  </a:lnTo>
                  <a:lnTo>
                    <a:pt x="3861443" y="6235050"/>
                  </a:lnTo>
                  <a:lnTo>
                    <a:pt x="3906623" y="6224401"/>
                  </a:lnTo>
                  <a:lnTo>
                    <a:pt x="3951550" y="6213107"/>
                  </a:lnTo>
                  <a:lnTo>
                    <a:pt x="3996220" y="6201173"/>
                  </a:lnTo>
                  <a:lnTo>
                    <a:pt x="4040627" y="6188606"/>
                  </a:lnTo>
                  <a:lnTo>
                    <a:pt x="4084767" y="6175409"/>
                  </a:lnTo>
                  <a:lnTo>
                    <a:pt x="4128633" y="6161589"/>
                  </a:lnTo>
                  <a:lnTo>
                    <a:pt x="4172221" y="6147149"/>
                  </a:lnTo>
                  <a:lnTo>
                    <a:pt x="4215526" y="6132097"/>
                  </a:lnTo>
                  <a:lnTo>
                    <a:pt x="4258542" y="6116435"/>
                  </a:lnTo>
                  <a:lnTo>
                    <a:pt x="4301264" y="6100171"/>
                  </a:lnTo>
                  <a:lnTo>
                    <a:pt x="4343688" y="6083309"/>
                  </a:lnTo>
                  <a:lnTo>
                    <a:pt x="4385808" y="6065853"/>
                  </a:lnTo>
                  <a:lnTo>
                    <a:pt x="4427619" y="6047810"/>
                  </a:lnTo>
                  <a:lnTo>
                    <a:pt x="4469115" y="6029184"/>
                  </a:lnTo>
                  <a:lnTo>
                    <a:pt x="4510292" y="6009981"/>
                  </a:lnTo>
                  <a:lnTo>
                    <a:pt x="4551144" y="5990205"/>
                  </a:lnTo>
                  <a:lnTo>
                    <a:pt x="4591667" y="5969863"/>
                  </a:lnTo>
                  <a:lnTo>
                    <a:pt x="4631855" y="5948958"/>
                  </a:lnTo>
                  <a:lnTo>
                    <a:pt x="4671702" y="5927497"/>
                  </a:lnTo>
                  <a:lnTo>
                    <a:pt x="4711204" y="5905484"/>
                  </a:lnTo>
                  <a:lnTo>
                    <a:pt x="4750356" y="5882925"/>
                  </a:lnTo>
                  <a:lnTo>
                    <a:pt x="4789153" y="5859824"/>
                  </a:lnTo>
                  <a:lnTo>
                    <a:pt x="4827588" y="5836187"/>
                  </a:lnTo>
                  <a:lnTo>
                    <a:pt x="4865658" y="5812019"/>
                  </a:lnTo>
                  <a:lnTo>
                    <a:pt x="4903357" y="5787325"/>
                  </a:lnTo>
                  <a:lnTo>
                    <a:pt x="4940679" y="5762111"/>
                  </a:lnTo>
                  <a:lnTo>
                    <a:pt x="4977620" y="5736381"/>
                  </a:lnTo>
                  <a:lnTo>
                    <a:pt x="5014175" y="5710140"/>
                  </a:lnTo>
                  <a:lnTo>
                    <a:pt x="5050338" y="5683395"/>
                  </a:lnTo>
                  <a:lnTo>
                    <a:pt x="5086104" y="5656149"/>
                  </a:lnTo>
                  <a:lnTo>
                    <a:pt x="5121468" y="5628409"/>
                  </a:lnTo>
                  <a:lnTo>
                    <a:pt x="5156424" y="5600178"/>
                  </a:lnTo>
                  <a:lnTo>
                    <a:pt x="5190969" y="5571464"/>
                  </a:lnTo>
                  <a:lnTo>
                    <a:pt x="5225096" y="5542270"/>
                  </a:lnTo>
                  <a:lnTo>
                    <a:pt x="5258800" y="5512601"/>
                  </a:lnTo>
                  <a:lnTo>
                    <a:pt x="5292077" y="5482464"/>
                  </a:lnTo>
                  <a:lnTo>
                    <a:pt x="5324921" y="5451862"/>
                  </a:lnTo>
                  <a:lnTo>
                    <a:pt x="5357326" y="5420802"/>
                  </a:lnTo>
                  <a:lnTo>
                    <a:pt x="5389288" y="5389288"/>
                  </a:lnTo>
                  <a:lnTo>
                    <a:pt x="5420802" y="5357326"/>
                  </a:lnTo>
                  <a:lnTo>
                    <a:pt x="5451862" y="5324921"/>
                  </a:lnTo>
                  <a:lnTo>
                    <a:pt x="5482464" y="5292077"/>
                  </a:lnTo>
                  <a:lnTo>
                    <a:pt x="5512601" y="5258800"/>
                  </a:lnTo>
                  <a:lnTo>
                    <a:pt x="5542270" y="5225096"/>
                  </a:lnTo>
                  <a:lnTo>
                    <a:pt x="5571464" y="5190969"/>
                  </a:lnTo>
                  <a:lnTo>
                    <a:pt x="5600178" y="5156424"/>
                  </a:lnTo>
                  <a:lnTo>
                    <a:pt x="5628409" y="5121468"/>
                  </a:lnTo>
                  <a:lnTo>
                    <a:pt x="5656149" y="5086104"/>
                  </a:lnTo>
                  <a:lnTo>
                    <a:pt x="5683395" y="5050338"/>
                  </a:lnTo>
                  <a:lnTo>
                    <a:pt x="5710140" y="5014175"/>
                  </a:lnTo>
                  <a:lnTo>
                    <a:pt x="5736381" y="4977620"/>
                  </a:lnTo>
                  <a:lnTo>
                    <a:pt x="5762111" y="4940679"/>
                  </a:lnTo>
                  <a:lnTo>
                    <a:pt x="5787325" y="4903357"/>
                  </a:lnTo>
                  <a:lnTo>
                    <a:pt x="5812019" y="4865658"/>
                  </a:lnTo>
                  <a:lnTo>
                    <a:pt x="5836187" y="4827588"/>
                  </a:lnTo>
                  <a:lnTo>
                    <a:pt x="5859824" y="4789153"/>
                  </a:lnTo>
                  <a:lnTo>
                    <a:pt x="5882925" y="4750356"/>
                  </a:lnTo>
                  <a:lnTo>
                    <a:pt x="5905484" y="4711204"/>
                  </a:lnTo>
                  <a:lnTo>
                    <a:pt x="5927497" y="4671702"/>
                  </a:lnTo>
                  <a:lnTo>
                    <a:pt x="5948958" y="4631855"/>
                  </a:lnTo>
                  <a:lnTo>
                    <a:pt x="5969863" y="4591667"/>
                  </a:lnTo>
                  <a:lnTo>
                    <a:pt x="5990205" y="4551144"/>
                  </a:lnTo>
                  <a:lnTo>
                    <a:pt x="6009981" y="4510292"/>
                  </a:lnTo>
                  <a:lnTo>
                    <a:pt x="6029184" y="4469115"/>
                  </a:lnTo>
                  <a:lnTo>
                    <a:pt x="6047810" y="4427619"/>
                  </a:lnTo>
                  <a:lnTo>
                    <a:pt x="6065853" y="4385808"/>
                  </a:lnTo>
                  <a:lnTo>
                    <a:pt x="6083309" y="4343688"/>
                  </a:lnTo>
                  <a:lnTo>
                    <a:pt x="6100171" y="4301264"/>
                  </a:lnTo>
                  <a:lnTo>
                    <a:pt x="6116435" y="4258542"/>
                  </a:lnTo>
                  <a:lnTo>
                    <a:pt x="6132097" y="4215526"/>
                  </a:lnTo>
                  <a:lnTo>
                    <a:pt x="6147149" y="4172221"/>
                  </a:lnTo>
                  <a:lnTo>
                    <a:pt x="6161589" y="4128633"/>
                  </a:lnTo>
                  <a:lnTo>
                    <a:pt x="6175409" y="4084767"/>
                  </a:lnTo>
                  <a:lnTo>
                    <a:pt x="6188606" y="4040627"/>
                  </a:lnTo>
                  <a:lnTo>
                    <a:pt x="6201173" y="3996220"/>
                  </a:lnTo>
                  <a:lnTo>
                    <a:pt x="6213107" y="3951550"/>
                  </a:lnTo>
                  <a:lnTo>
                    <a:pt x="6224401" y="3906623"/>
                  </a:lnTo>
                  <a:lnTo>
                    <a:pt x="6235050" y="3861443"/>
                  </a:lnTo>
                  <a:lnTo>
                    <a:pt x="6245050" y="3816016"/>
                  </a:lnTo>
                  <a:lnTo>
                    <a:pt x="6254395" y="3770347"/>
                  </a:lnTo>
                  <a:lnTo>
                    <a:pt x="6263080" y="3724442"/>
                  </a:lnTo>
                  <a:lnTo>
                    <a:pt x="6271100" y="3678304"/>
                  </a:lnTo>
                  <a:lnTo>
                    <a:pt x="6278450" y="3631940"/>
                  </a:lnTo>
                  <a:lnTo>
                    <a:pt x="6285124" y="3585354"/>
                  </a:lnTo>
                  <a:lnTo>
                    <a:pt x="6291117" y="3538552"/>
                  </a:lnTo>
                  <a:lnTo>
                    <a:pt x="6296425" y="3491539"/>
                  </a:lnTo>
                  <a:lnTo>
                    <a:pt x="6301042" y="3444320"/>
                  </a:lnTo>
                  <a:lnTo>
                    <a:pt x="6304963" y="3396901"/>
                  </a:lnTo>
                  <a:lnTo>
                    <a:pt x="6308182" y="3349286"/>
                  </a:lnTo>
                  <a:lnTo>
                    <a:pt x="6310695" y="3301480"/>
                  </a:lnTo>
                  <a:lnTo>
                    <a:pt x="6312496" y="3253489"/>
                  </a:lnTo>
                  <a:lnTo>
                    <a:pt x="6313581" y="3205318"/>
                  </a:lnTo>
                  <a:lnTo>
                    <a:pt x="6313943" y="3156971"/>
                  </a:lnTo>
                  <a:lnTo>
                    <a:pt x="6313581" y="3108625"/>
                  </a:lnTo>
                  <a:lnTo>
                    <a:pt x="6312496" y="3060454"/>
                  </a:lnTo>
                  <a:lnTo>
                    <a:pt x="6310695" y="3012463"/>
                  </a:lnTo>
                  <a:lnTo>
                    <a:pt x="6308182" y="2964657"/>
                  </a:lnTo>
                  <a:lnTo>
                    <a:pt x="6304963" y="2917042"/>
                  </a:lnTo>
                  <a:lnTo>
                    <a:pt x="6301042" y="2869622"/>
                  </a:lnTo>
                  <a:lnTo>
                    <a:pt x="6296425" y="2822404"/>
                  </a:lnTo>
                  <a:lnTo>
                    <a:pt x="6291117" y="2775391"/>
                  </a:lnTo>
                  <a:lnTo>
                    <a:pt x="6285124" y="2728589"/>
                  </a:lnTo>
                  <a:lnTo>
                    <a:pt x="6278450" y="2682003"/>
                  </a:lnTo>
                  <a:lnTo>
                    <a:pt x="6271100" y="2635639"/>
                  </a:lnTo>
                  <a:lnTo>
                    <a:pt x="6263080" y="2589501"/>
                  </a:lnTo>
                  <a:lnTo>
                    <a:pt x="6254395" y="2543595"/>
                  </a:lnTo>
                  <a:lnTo>
                    <a:pt x="6245050" y="2497926"/>
                  </a:lnTo>
                  <a:lnTo>
                    <a:pt x="6235050" y="2452500"/>
                  </a:lnTo>
                  <a:lnTo>
                    <a:pt x="6224401" y="2407320"/>
                  </a:lnTo>
                  <a:lnTo>
                    <a:pt x="6213107" y="2362393"/>
                  </a:lnTo>
                  <a:lnTo>
                    <a:pt x="6201173" y="2317723"/>
                  </a:lnTo>
                  <a:lnTo>
                    <a:pt x="6188606" y="2273316"/>
                  </a:lnTo>
                  <a:lnTo>
                    <a:pt x="6175409" y="2229176"/>
                  </a:lnTo>
                  <a:lnTo>
                    <a:pt x="6161589" y="2185310"/>
                  </a:lnTo>
                  <a:lnTo>
                    <a:pt x="6147149" y="2141722"/>
                  </a:lnTo>
                  <a:lnTo>
                    <a:pt x="6132097" y="2098417"/>
                  </a:lnTo>
                  <a:lnTo>
                    <a:pt x="6116435" y="2055401"/>
                  </a:lnTo>
                  <a:lnTo>
                    <a:pt x="6100171" y="2012678"/>
                  </a:lnTo>
                  <a:lnTo>
                    <a:pt x="6083309" y="1970255"/>
                  </a:lnTo>
                  <a:lnTo>
                    <a:pt x="6065853" y="1928135"/>
                  </a:lnTo>
                  <a:lnTo>
                    <a:pt x="6047810" y="1886324"/>
                  </a:lnTo>
                  <a:lnTo>
                    <a:pt x="6029184" y="1844828"/>
                  </a:lnTo>
                  <a:lnTo>
                    <a:pt x="6009981" y="1803651"/>
                  </a:lnTo>
                  <a:lnTo>
                    <a:pt x="5990205" y="1762798"/>
                  </a:lnTo>
                  <a:lnTo>
                    <a:pt x="5969863" y="1722276"/>
                  </a:lnTo>
                  <a:lnTo>
                    <a:pt x="5948958" y="1682088"/>
                  </a:lnTo>
                  <a:lnTo>
                    <a:pt x="5927497" y="1642241"/>
                  </a:lnTo>
                  <a:lnTo>
                    <a:pt x="5905484" y="1602738"/>
                  </a:lnTo>
                  <a:lnTo>
                    <a:pt x="5882925" y="1563587"/>
                  </a:lnTo>
                  <a:lnTo>
                    <a:pt x="5859824" y="1524790"/>
                  </a:lnTo>
                  <a:lnTo>
                    <a:pt x="5836187" y="1486355"/>
                  </a:lnTo>
                  <a:lnTo>
                    <a:pt x="5812019" y="1448285"/>
                  </a:lnTo>
                  <a:lnTo>
                    <a:pt x="5787325" y="1410586"/>
                  </a:lnTo>
                  <a:lnTo>
                    <a:pt x="5762111" y="1373264"/>
                  </a:lnTo>
                  <a:lnTo>
                    <a:pt x="5736381" y="1336323"/>
                  </a:lnTo>
                  <a:lnTo>
                    <a:pt x="5710140" y="1299768"/>
                  </a:lnTo>
                  <a:lnTo>
                    <a:pt x="5683395" y="1263605"/>
                  </a:lnTo>
                  <a:lnTo>
                    <a:pt x="5656149" y="1227839"/>
                  </a:lnTo>
                  <a:lnTo>
                    <a:pt x="5628409" y="1192475"/>
                  </a:lnTo>
                  <a:lnTo>
                    <a:pt x="5600178" y="1157518"/>
                  </a:lnTo>
                  <a:lnTo>
                    <a:pt x="5571464" y="1122974"/>
                  </a:lnTo>
                  <a:lnTo>
                    <a:pt x="5542270" y="1088847"/>
                  </a:lnTo>
                  <a:lnTo>
                    <a:pt x="5512601" y="1055143"/>
                  </a:lnTo>
                  <a:lnTo>
                    <a:pt x="5482464" y="1021866"/>
                  </a:lnTo>
                  <a:lnTo>
                    <a:pt x="5451862" y="989022"/>
                  </a:lnTo>
                  <a:lnTo>
                    <a:pt x="5420802" y="956617"/>
                  </a:lnTo>
                  <a:lnTo>
                    <a:pt x="5389288" y="924655"/>
                  </a:lnTo>
                  <a:lnTo>
                    <a:pt x="5357326" y="893141"/>
                  </a:lnTo>
                  <a:lnTo>
                    <a:pt x="5324921" y="862081"/>
                  </a:lnTo>
                  <a:lnTo>
                    <a:pt x="5292077" y="831479"/>
                  </a:lnTo>
                  <a:lnTo>
                    <a:pt x="5258800" y="801342"/>
                  </a:lnTo>
                  <a:lnTo>
                    <a:pt x="5225096" y="771673"/>
                  </a:lnTo>
                  <a:lnTo>
                    <a:pt x="5190969" y="742479"/>
                  </a:lnTo>
                  <a:lnTo>
                    <a:pt x="5156424" y="713764"/>
                  </a:lnTo>
                  <a:lnTo>
                    <a:pt x="5121468" y="685534"/>
                  </a:lnTo>
                  <a:lnTo>
                    <a:pt x="5086104" y="657794"/>
                  </a:lnTo>
                  <a:lnTo>
                    <a:pt x="5050338" y="630548"/>
                  </a:lnTo>
                  <a:lnTo>
                    <a:pt x="5014175" y="603803"/>
                  </a:lnTo>
                  <a:lnTo>
                    <a:pt x="4977620" y="577562"/>
                  </a:lnTo>
                  <a:lnTo>
                    <a:pt x="4940679" y="551832"/>
                  </a:lnTo>
                  <a:lnTo>
                    <a:pt x="4903357" y="526618"/>
                  </a:lnTo>
                  <a:lnTo>
                    <a:pt x="4865658" y="501924"/>
                  </a:lnTo>
                  <a:lnTo>
                    <a:pt x="4827588" y="477756"/>
                  </a:lnTo>
                  <a:lnTo>
                    <a:pt x="4789153" y="454119"/>
                  </a:lnTo>
                  <a:lnTo>
                    <a:pt x="4750356" y="431018"/>
                  </a:lnTo>
                  <a:lnTo>
                    <a:pt x="4711204" y="408459"/>
                  </a:lnTo>
                  <a:lnTo>
                    <a:pt x="4671702" y="386446"/>
                  </a:lnTo>
                  <a:lnTo>
                    <a:pt x="4631855" y="364985"/>
                  </a:lnTo>
                  <a:lnTo>
                    <a:pt x="4591667" y="344080"/>
                  </a:lnTo>
                  <a:lnTo>
                    <a:pt x="4551144" y="323737"/>
                  </a:lnTo>
                  <a:lnTo>
                    <a:pt x="4510292" y="303962"/>
                  </a:lnTo>
                  <a:lnTo>
                    <a:pt x="4469115" y="284759"/>
                  </a:lnTo>
                  <a:lnTo>
                    <a:pt x="4427619" y="266133"/>
                  </a:lnTo>
                  <a:lnTo>
                    <a:pt x="4385808" y="248090"/>
                  </a:lnTo>
                  <a:lnTo>
                    <a:pt x="4343688" y="230634"/>
                  </a:lnTo>
                  <a:lnTo>
                    <a:pt x="4301264" y="213772"/>
                  </a:lnTo>
                  <a:lnTo>
                    <a:pt x="4258542" y="197507"/>
                  </a:lnTo>
                  <a:lnTo>
                    <a:pt x="4215526" y="181846"/>
                  </a:lnTo>
                  <a:lnTo>
                    <a:pt x="4172221" y="166793"/>
                  </a:lnTo>
                  <a:lnTo>
                    <a:pt x="4128633" y="152354"/>
                  </a:lnTo>
                  <a:lnTo>
                    <a:pt x="4084767" y="138534"/>
                  </a:lnTo>
                  <a:lnTo>
                    <a:pt x="4040627" y="125337"/>
                  </a:lnTo>
                  <a:lnTo>
                    <a:pt x="3996220" y="112769"/>
                  </a:lnTo>
                  <a:lnTo>
                    <a:pt x="3951550" y="100836"/>
                  </a:lnTo>
                  <a:lnTo>
                    <a:pt x="3906623" y="89542"/>
                  </a:lnTo>
                  <a:lnTo>
                    <a:pt x="3861443" y="78892"/>
                  </a:lnTo>
                  <a:lnTo>
                    <a:pt x="3816016" y="68893"/>
                  </a:lnTo>
                  <a:lnTo>
                    <a:pt x="3770347" y="59548"/>
                  </a:lnTo>
                  <a:lnTo>
                    <a:pt x="3724442" y="50862"/>
                  </a:lnTo>
                  <a:lnTo>
                    <a:pt x="3678304" y="42843"/>
                  </a:lnTo>
                  <a:lnTo>
                    <a:pt x="3631940" y="35493"/>
                  </a:lnTo>
                  <a:lnTo>
                    <a:pt x="3585354" y="28819"/>
                  </a:lnTo>
                  <a:lnTo>
                    <a:pt x="3538552" y="22825"/>
                  </a:lnTo>
                  <a:lnTo>
                    <a:pt x="3491539" y="17518"/>
                  </a:lnTo>
                  <a:lnTo>
                    <a:pt x="3444320" y="12901"/>
                  </a:lnTo>
                  <a:lnTo>
                    <a:pt x="3396901" y="8980"/>
                  </a:lnTo>
                  <a:lnTo>
                    <a:pt x="3349286" y="5761"/>
                  </a:lnTo>
                  <a:lnTo>
                    <a:pt x="3301480" y="3248"/>
                  </a:lnTo>
                  <a:lnTo>
                    <a:pt x="3253489" y="1447"/>
                  </a:lnTo>
                  <a:lnTo>
                    <a:pt x="3205318" y="362"/>
                  </a:lnTo>
                  <a:lnTo>
                    <a:pt x="3156971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201754" y="3531724"/>
              <a:ext cx="4468495" cy="4468495"/>
            </a:xfrm>
            <a:custGeom>
              <a:avLst/>
              <a:gdLst/>
              <a:ahLst/>
              <a:cxnLst/>
              <a:rect l="l" t="t" r="r" b="b"/>
              <a:pathLst>
                <a:path w="4468495" h="4468495">
                  <a:moveTo>
                    <a:pt x="2234026" y="0"/>
                  </a:moveTo>
                  <a:lnTo>
                    <a:pt x="2185446" y="517"/>
                  </a:lnTo>
                  <a:lnTo>
                    <a:pt x="2137119" y="2064"/>
                  </a:lnTo>
                  <a:lnTo>
                    <a:pt x="2089055" y="4628"/>
                  </a:lnTo>
                  <a:lnTo>
                    <a:pt x="2041266" y="8200"/>
                  </a:lnTo>
                  <a:lnTo>
                    <a:pt x="1993761" y="12769"/>
                  </a:lnTo>
                  <a:lnTo>
                    <a:pt x="1946551" y="18324"/>
                  </a:lnTo>
                  <a:lnTo>
                    <a:pt x="1899647" y="24856"/>
                  </a:lnTo>
                  <a:lnTo>
                    <a:pt x="1853059" y="32353"/>
                  </a:lnTo>
                  <a:lnTo>
                    <a:pt x="1806797" y="40805"/>
                  </a:lnTo>
                  <a:lnTo>
                    <a:pt x="1760873" y="50203"/>
                  </a:lnTo>
                  <a:lnTo>
                    <a:pt x="1715296" y="60534"/>
                  </a:lnTo>
                  <a:lnTo>
                    <a:pt x="1670076" y="71789"/>
                  </a:lnTo>
                  <a:lnTo>
                    <a:pt x="1625225" y="83957"/>
                  </a:lnTo>
                  <a:lnTo>
                    <a:pt x="1580753" y="97029"/>
                  </a:lnTo>
                  <a:lnTo>
                    <a:pt x="1536671" y="110992"/>
                  </a:lnTo>
                  <a:lnTo>
                    <a:pt x="1492988" y="125837"/>
                  </a:lnTo>
                  <a:lnTo>
                    <a:pt x="1449715" y="141554"/>
                  </a:lnTo>
                  <a:lnTo>
                    <a:pt x="1406864" y="158131"/>
                  </a:lnTo>
                  <a:lnTo>
                    <a:pt x="1364443" y="175559"/>
                  </a:lnTo>
                  <a:lnTo>
                    <a:pt x="1322464" y="193827"/>
                  </a:lnTo>
                  <a:lnTo>
                    <a:pt x="1280938" y="212924"/>
                  </a:lnTo>
                  <a:lnTo>
                    <a:pt x="1239874" y="232840"/>
                  </a:lnTo>
                  <a:lnTo>
                    <a:pt x="1199284" y="253565"/>
                  </a:lnTo>
                  <a:lnTo>
                    <a:pt x="1159177" y="275087"/>
                  </a:lnTo>
                  <a:lnTo>
                    <a:pt x="1119564" y="297398"/>
                  </a:lnTo>
                  <a:lnTo>
                    <a:pt x="1080456" y="320485"/>
                  </a:lnTo>
                  <a:lnTo>
                    <a:pt x="1041863" y="344338"/>
                  </a:lnTo>
                  <a:lnTo>
                    <a:pt x="1003795" y="368948"/>
                  </a:lnTo>
                  <a:lnTo>
                    <a:pt x="966264" y="394304"/>
                  </a:lnTo>
                  <a:lnTo>
                    <a:pt x="929279" y="420394"/>
                  </a:lnTo>
                  <a:lnTo>
                    <a:pt x="892851" y="447210"/>
                  </a:lnTo>
                  <a:lnTo>
                    <a:pt x="856990" y="474739"/>
                  </a:lnTo>
                  <a:lnTo>
                    <a:pt x="821708" y="502972"/>
                  </a:lnTo>
                  <a:lnTo>
                    <a:pt x="787014" y="531898"/>
                  </a:lnTo>
                  <a:lnTo>
                    <a:pt x="752919" y="561508"/>
                  </a:lnTo>
                  <a:lnTo>
                    <a:pt x="719433" y="591789"/>
                  </a:lnTo>
                  <a:lnTo>
                    <a:pt x="686567" y="622732"/>
                  </a:lnTo>
                  <a:lnTo>
                    <a:pt x="654332" y="654326"/>
                  </a:lnTo>
                  <a:lnTo>
                    <a:pt x="622737" y="686562"/>
                  </a:lnTo>
                  <a:lnTo>
                    <a:pt x="591794" y="719427"/>
                  </a:lnTo>
                  <a:lnTo>
                    <a:pt x="561512" y="752913"/>
                  </a:lnTo>
                  <a:lnTo>
                    <a:pt x="531903" y="787008"/>
                  </a:lnTo>
                  <a:lnTo>
                    <a:pt x="502976" y="821702"/>
                  </a:lnTo>
                  <a:lnTo>
                    <a:pt x="474743" y="856984"/>
                  </a:lnTo>
                  <a:lnTo>
                    <a:pt x="447213" y="892844"/>
                  </a:lnTo>
                  <a:lnTo>
                    <a:pt x="420398" y="929272"/>
                  </a:lnTo>
                  <a:lnTo>
                    <a:pt x="394307" y="966257"/>
                  </a:lnTo>
                  <a:lnTo>
                    <a:pt x="368952" y="1003788"/>
                  </a:lnTo>
                  <a:lnTo>
                    <a:pt x="344342" y="1041855"/>
                  </a:lnTo>
                  <a:lnTo>
                    <a:pt x="320488" y="1080448"/>
                  </a:lnTo>
                  <a:lnTo>
                    <a:pt x="297400" y="1119556"/>
                  </a:lnTo>
                  <a:lnTo>
                    <a:pt x="275090" y="1159169"/>
                  </a:lnTo>
                  <a:lnTo>
                    <a:pt x="253567" y="1199275"/>
                  </a:lnTo>
                  <a:lnTo>
                    <a:pt x="232842" y="1239866"/>
                  </a:lnTo>
                  <a:lnTo>
                    <a:pt x="212926" y="1280929"/>
                  </a:lnTo>
                  <a:lnTo>
                    <a:pt x="193829" y="1322456"/>
                  </a:lnTo>
                  <a:lnTo>
                    <a:pt x="175561" y="1364434"/>
                  </a:lnTo>
                  <a:lnTo>
                    <a:pt x="158133" y="1406855"/>
                  </a:lnTo>
                  <a:lnTo>
                    <a:pt x="141555" y="1449706"/>
                  </a:lnTo>
                  <a:lnTo>
                    <a:pt x="125838" y="1492978"/>
                  </a:lnTo>
                  <a:lnTo>
                    <a:pt x="110993" y="1536661"/>
                  </a:lnTo>
                  <a:lnTo>
                    <a:pt x="97029" y="1580744"/>
                  </a:lnTo>
                  <a:lnTo>
                    <a:pt x="83958" y="1625216"/>
                  </a:lnTo>
                  <a:lnTo>
                    <a:pt x="71790" y="1670066"/>
                  </a:lnTo>
                  <a:lnTo>
                    <a:pt x="60535" y="1715286"/>
                  </a:lnTo>
                  <a:lnTo>
                    <a:pt x="50203" y="1760863"/>
                  </a:lnTo>
                  <a:lnTo>
                    <a:pt x="40806" y="1806787"/>
                  </a:lnTo>
                  <a:lnTo>
                    <a:pt x="32353" y="1853049"/>
                  </a:lnTo>
                  <a:lnTo>
                    <a:pt x="24856" y="1899637"/>
                  </a:lnTo>
                  <a:lnTo>
                    <a:pt x="18324" y="1946541"/>
                  </a:lnTo>
                  <a:lnTo>
                    <a:pt x="12769" y="1993751"/>
                  </a:lnTo>
                  <a:lnTo>
                    <a:pt x="8200" y="2041255"/>
                  </a:lnTo>
                  <a:lnTo>
                    <a:pt x="4628" y="2089045"/>
                  </a:lnTo>
                  <a:lnTo>
                    <a:pt x="2064" y="2137108"/>
                  </a:lnTo>
                  <a:lnTo>
                    <a:pt x="517" y="2185435"/>
                  </a:lnTo>
                  <a:lnTo>
                    <a:pt x="0" y="2234015"/>
                  </a:lnTo>
                  <a:lnTo>
                    <a:pt x="517" y="2282595"/>
                  </a:lnTo>
                  <a:lnTo>
                    <a:pt x="2064" y="2330922"/>
                  </a:lnTo>
                  <a:lnTo>
                    <a:pt x="4628" y="2378986"/>
                  </a:lnTo>
                  <a:lnTo>
                    <a:pt x="8200" y="2426775"/>
                  </a:lnTo>
                  <a:lnTo>
                    <a:pt x="12769" y="2474280"/>
                  </a:lnTo>
                  <a:lnTo>
                    <a:pt x="18324" y="2521489"/>
                  </a:lnTo>
                  <a:lnTo>
                    <a:pt x="24856" y="2568394"/>
                  </a:lnTo>
                  <a:lnTo>
                    <a:pt x="32353" y="2614982"/>
                  </a:lnTo>
                  <a:lnTo>
                    <a:pt x="40806" y="2661243"/>
                  </a:lnTo>
                  <a:lnTo>
                    <a:pt x="50203" y="2707168"/>
                  </a:lnTo>
                  <a:lnTo>
                    <a:pt x="60535" y="2752745"/>
                  </a:lnTo>
                  <a:lnTo>
                    <a:pt x="71790" y="2797964"/>
                  </a:lnTo>
                  <a:lnTo>
                    <a:pt x="83958" y="2842815"/>
                  </a:lnTo>
                  <a:lnTo>
                    <a:pt x="97029" y="2887287"/>
                  </a:lnTo>
                  <a:lnTo>
                    <a:pt x="110993" y="2931369"/>
                  </a:lnTo>
                  <a:lnTo>
                    <a:pt x="125838" y="2975052"/>
                  </a:lnTo>
                  <a:lnTo>
                    <a:pt x="141555" y="3018324"/>
                  </a:lnTo>
                  <a:lnTo>
                    <a:pt x="158133" y="3061176"/>
                  </a:lnTo>
                  <a:lnTo>
                    <a:pt x="175561" y="3103596"/>
                  </a:lnTo>
                  <a:lnTo>
                    <a:pt x="193829" y="3145575"/>
                  </a:lnTo>
                  <a:lnTo>
                    <a:pt x="212926" y="3187101"/>
                  </a:lnTo>
                  <a:lnTo>
                    <a:pt x="232842" y="3228165"/>
                  </a:lnTo>
                  <a:lnTo>
                    <a:pt x="253567" y="3268755"/>
                  </a:lnTo>
                  <a:lnTo>
                    <a:pt x="275090" y="3308862"/>
                  </a:lnTo>
                  <a:lnTo>
                    <a:pt x="297400" y="3348475"/>
                  </a:lnTo>
                  <a:lnTo>
                    <a:pt x="320488" y="3387583"/>
                  </a:lnTo>
                  <a:lnTo>
                    <a:pt x="344342" y="3426175"/>
                  </a:lnTo>
                  <a:lnTo>
                    <a:pt x="368952" y="3464243"/>
                  </a:lnTo>
                  <a:lnTo>
                    <a:pt x="394307" y="3501774"/>
                  </a:lnTo>
                  <a:lnTo>
                    <a:pt x="420398" y="3538759"/>
                  </a:lnTo>
                  <a:lnTo>
                    <a:pt x="447213" y="3575186"/>
                  </a:lnTo>
                  <a:lnTo>
                    <a:pt x="474743" y="3611047"/>
                  </a:lnTo>
                  <a:lnTo>
                    <a:pt x="502976" y="3646329"/>
                  </a:lnTo>
                  <a:lnTo>
                    <a:pt x="531903" y="3681023"/>
                  </a:lnTo>
                  <a:lnTo>
                    <a:pt x="561512" y="3715118"/>
                  </a:lnTo>
                  <a:lnTo>
                    <a:pt x="591794" y="3748603"/>
                  </a:lnTo>
                  <a:lnTo>
                    <a:pt x="622737" y="3781469"/>
                  </a:lnTo>
                  <a:lnTo>
                    <a:pt x="654332" y="3813704"/>
                  </a:lnTo>
                  <a:lnTo>
                    <a:pt x="686567" y="3845298"/>
                  </a:lnTo>
                  <a:lnTo>
                    <a:pt x="719433" y="3876242"/>
                  </a:lnTo>
                  <a:lnTo>
                    <a:pt x="752919" y="3906523"/>
                  </a:lnTo>
                  <a:lnTo>
                    <a:pt x="787014" y="3936132"/>
                  </a:lnTo>
                  <a:lnTo>
                    <a:pt x="821708" y="3965058"/>
                  </a:lnTo>
                  <a:lnTo>
                    <a:pt x="856990" y="3993291"/>
                  </a:lnTo>
                  <a:lnTo>
                    <a:pt x="892851" y="4020821"/>
                  </a:lnTo>
                  <a:lnTo>
                    <a:pt x="929279" y="4047636"/>
                  </a:lnTo>
                  <a:lnTo>
                    <a:pt x="966264" y="4073727"/>
                  </a:lnTo>
                  <a:lnTo>
                    <a:pt x="1003795" y="4099082"/>
                  </a:lnTo>
                  <a:lnTo>
                    <a:pt x="1041863" y="4123692"/>
                  </a:lnTo>
                  <a:lnTo>
                    <a:pt x="1080456" y="4147546"/>
                  </a:lnTo>
                  <a:lnTo>
                    <a:pt x="1119564" y="4170633"/>
                  </a:lnTo>
                  <a:lnTo>
                    <a:pt x="1159177" y="4192943"/>
                  </a:lnTo>
                  <a:lnTo>
                    <a:pt x="1199284" y="4214466"/>
                  </a:lnTo>
                  <a:lnTo>
                    <a:pt x="1239874" y="4235190"/>
                  </a:lnTo>
                  <a:lnTo>
                    <a:pt x="1280938" y="4255106"/>
                  </a:lnTo>
                  <a:lnTo>
                    <a:pt x="1322464" y="4274204"/>
                  </a:lnTo>
                  <a:lnTo>
                    <a:pt x="1364443" y="4292471"/>
                  </a:lnTo>
                  <a:lnTo>
                    <a:pt x="1406864" y="4309899"/>
                  </a:lnTo>
                  <a:lnTo>
                    <a:pt x="1449715" y="4326477"/>
                  </a:lnTo>
                  <a:lnTo>
                    <a:pt x="1492988" y="4342193"/>
                  </a:lnTo>
                  <a:lnTo>
                    <a:pt x="1536671" y="4357039"/>
                  </a:lnTo>
                  <a:lnTo>
                    <a:pt x="1580753" y="4371002"/>
                  </a:lnTo>
                  <a:lnTo>
                    <a:pt x="1625225" y="4384073"/>
                  </a:lnTo>
                  <a:lnTo>
                    <a:pt x="1670076" y="4396241"/>
                  </a:lnTo>
                  <a:lnTo>
                    <a:pt x="1715296" y="4407496"/>
                  </a:lnTo>
                  <a:lnTo>
                    <a:pt x="1760873" y="4417828"/>
                  </a:lnTo>
                  <a:lnTo>
                    <a:pt x="1806797" y="4427225"/>
                  </a:lnTo>
                  <a:lnTo>
                    <a:pt x="1853059" y="4435677"/>
                  </a:lnTo>
                  <a:lnTo>
                    <a:pt x="1899647" y="4443175"/>
                  </a:lnTo>
                  <a:lnTo>
                    <a:pt x="1946551" y="4449706"/>
                  </a:lnTo>
                  <a:lnTo>
                    <a:pt x="1993761" y="4455262"/>
                  </a:lnTo>
                  <a:lnTo>
                    <a:pt x="2041266" y="4459831"/>
                  </a:lnTo>
                  <a:lnTo>
                    <a:pt x="2089055" y="4463403"/>
                  </a:lnTo>
                  <a:lnTo>
                    <a:pt x="2137119" y="4465967"/>
                  </a:lnTo>
                  <a:lnTo>
                    <a:pt x="2185446" y="4467513"/>
                  </a:lnTo>
                  <a:lnTo>
                    <a:pt x="2234026" y="4468031"/>
                  </a:lnTo>
                  <a:lnTo>
                    <a:pt x="2282606" y="4467513"/>
                  </a:lnTo>
                  <a:lnTo>
                    <a:pt x="2330933" y="4465967"/>
                  </a:lnTo>
                  <a:lnTo>
                    <a:pt x="2378996" y="4463403"/>
                  </a:lnTo>
                  <a:lnTo>
                    <a:pt x="2426786" y="4459831"/>
                  </a:lnTo>
                  <a:lnTo>
                    <a:pt x="2474290" y="4455262"/>
                  </a:lnTo>
                  <a:lnTo>
                    <a:pt x="2521500" y="4449706"/>
                  </a:lnTo>
                  <a:lnTo>
                    <a:pt x="2568404" y="4443175"/>
                  </a:lnTo>
                  <a:lnTo>
                    <a:pt x="2614992" y="4435677"/>
                  </a:lnTo>
                  <a:lnTo>
                    <a:pt x="2661254" y="4427225"/>
                  </a:lnTo>
                  <a:lnTo>
                    <a:pt x="2707178" y="4417828"/>
                  </a:lnTo>
                  <a:lnTo>
                    <a:pt x="2752755" y="4407496"/>
                  </a:lnTo>
                  <a:lnTo>
                    <a:pt x="2797975" y="4396241"/>
                  </a:lnTo>
                  <a:lnTo>
                    <a:pt x="2842825" y="4384073"/>
                  </a:lnTo>
                  <a:lnTo>
                    <a:pt x="2887297" y="4371002"/>
                  </a:lnTo>
                  <a:lnTo>
                    <a:pt x="2931380" y="4357039"/>
                  </a:lnTo>
                  <a:lnTo>
                    <a:pt x="2975062" y="4342193"/>
                  </a:lnTo>
                  <a:lnTo>
                    <a:pt x="3018335" y="4326477"/>
                  </a:lnTo>
                  <a:lnTo>
                    <a:pt x="3061186" y="4309899"/>
                  </a:lnTo>
                  <a:lnTo>
                    <a:pt x="3103607" y="4292471"/>
                  </a:lnTo>
                  <a:lnTo>
                    <a:pt x="3145585" y="4274204"/>
                  </a:lnTo>
                  <a:lnTo>
                    <a:pt x="3187112" y="4255106"/>
                  </a:lnTo>
                  <a:lnTo>
                    <a:pt x="3228175" y="4235190"/>
                  </a:lnTo>
                  <a:lnTo>
                    <a:pt x="3268766" y="4214466"/>
                  </a:lnTo>
                  <a:lnTo>
                    <a:pt x="3308872" y="4192943"/>
                  </a:lnTo>
                  <a:lnTo>
                    <a:pt x="3348485" y="4170633"/>
                  </a:lnTo>
                  <a:lnTo>
                    <a:pt x="3387593" y="4147546"/>
                  </a:lnTo>
                  <a:lnTo>
                    <a:pt x="3426186" y="4123692"/>
                  </a:lnTo>
                  <a:lnTo>
                    <a:pt x="3464253" y="4099082"/>
                  </a:lnTo>
                  <a:lnTo>
                    <a:pt x="3501784" y="4073727"/>
                  </a:lnTo>
                  <a:lnTo>
                    <a:pt x="3538769" y="4047636"/>
                  </a:lnTo>
                  <a:lnTo>
                    <a:pt x="3575197" y="4020821"/>
                  </a:lnTo>
                  <a:lnTo>
                    <a:pt x="3611057" y="3993291"/>
                  </a:lnTo>
                  <a:lnTo>
                    <a:pt x="3646339" y="3965058"/>
                  </a:lnTo>
                  <a:lnTo>
                    <a:pt x="3681033" y="3936132"/>
                  </a:lnTo>
                  <a:lnTo>
                    <a:pt x="3715128" y="3906523"/>
                  </a:lnTo>
                  <a:lnTo>
                    <a:pt x="3748614" y="3876242"/>
                  </a:lnTo>
                  <a:lnTo>
                    <a:pt x="3781479" y="3845298"/>
                  </a:lnTo>
                  <a:lnTo>
                    <a:pt x="3813715" y="3813704"/>
                  </a:lnTo>
                  <a:lnTo>
                    <a:pt x="3845309" y="3781469"/>
                  </a:lnTo>
                  <a:lnTo>
                    <a:pt x="3876252" y="3748603"/>
                  </a:lnTo>
                  <a:lnTo>
                    <a:pt x="3906533" y="3715118"/>
                  </a:lnTo>
                  <a:lnTo>
                    <a:pt x="3936143" y="3681023"/>
                  </a:lnTo>
                  <a:lnTo>
                    <a:pt x="3965069" y="3646329"/>
                  </a:lnTo>
                  <a:lnTo>
                    <a:pt x="3993302" y="3611047"/>
                  </a:lnTo>
                  <a:lnTo>
                    <a:pt x="4020831" y="3575186"/>
                  </a:lnTo>
                  <a:lnTo>
                    <a:pt x="4047647" y="3538759"/>
                  </a:lnTo>
                  <a:lnTo>
                    <a:pt x="4073737" y="3501774"/>
                  </a:lnTo>
                  <a:lnTo>
                    <a:pt x="4099093" y="3464243"/>
                  </a:lnTo>
                  <a:lnTo>
                    <a:pt x="4123702" y="3426175"/>
                  </a:lnTo>
                  <a:lnTo>
                    <a:pt x="4147556" y="3387583"/>
                  </a:lnTo>
                  <a:lnTo>
                    <a:pt x="4170643" y="3348475"/>
                  </a:lnTo>
                  <a:lnTo>
                    <a:pt x="4192954" y="3308862"/>
                  </a:lnTo>
                  <a:lnTo>
                    <a:pt x="4214476" y="3268755"/>
                  </a:lnTo>
                  <a:lnTo>
                    <a:pt x="4235201" y="3228165"/>
                  </a:lnTo>
                  <a:lnTo>
                    <a:pt x="4255117" y="3187101"/>
                  </a:lnTo>
                  <a:lnTo>
                    <a:pt x="4274214" y="3145575"/>
                  </a:lnTo>
                  <a:lnTo>
                    <a:pt x="4292482" y="3103596"/>
                  </a:lnTo>
                  <a:lnTo>
                    <a:pt x="4309910" y="3061176"/>
                  </a:lnTo>
                  <a:lnTo>
                    <a:pt x="4326487" y="3018324"/>
                  </a:lnTo>
                  <a:lnTo>
                    <a:pt x="4342204" y="2975052"/>
                  </a:lnTo>
                  <a:lnTo>
                    <a:pt x="4357049" y="2931369"/>
                  </a:lnTo>
                  <a:lnTo>
                    <a:pt x="4371012" y="2887287"/>
                  </a:lnTo>
                  <a:lnTo>
                    <a:pt x="4384084" y="2842815"/>
                  </a:lnTo>
                  <a:lnTo>
                    <a:pt x="4396252" y="2797964"/>
                  </a:lnTo>
                  <a:lnTo>
                    <a:pt x="4407507" y="2752745"/>
                  </a:lnTo>
                  <a:lnTo>
                    <a:pt x="4417838" y="2707168"/>
                  </a:lnTo>
                  <a:lnTo>
                    <a:pt x="4427235" y="2661243"/>
                  </a:lnTo>
                  <a:lnTo>
                    <a:pt x="4435688" y="2614982"/>
                  </a:lnTo>
                  <a:lnTo>
                    <a:pt x="4443185" y="2568394"/>
                  </a:lnTo>
                  <a:lnTo>
                    <a:pt x="4449717" y="2521489"/>
                  </a:lnTo>
                  <a:lnTo>
                    <a:pt x="4455272" y="2474280"/>
                  </a:lnTo>
                  <a:lnTo>
                    <a:pt x="4459841" y="2426775"/>
                  </a:lnTo>
                  <a:lnTo>
                    <a:pt x="4463413" y="2378986"/>
                  </a:lnTo>
                  <a:lnTo>
                    <a:pt x="4465977" y="2330922"/>
                  </a:lnTo>
                  <a:lnTo>
                    <a:pt x="4467524" y="2282595"/>
                  </a:lnTo>
                  <a:lnTo>
                    <a:pt x="4468041" y="2234015"/>
                  </a:lnTo>
                  <a:lnTo>
                    <a:pt x="4467524" y="2185435"/>
                  </a:lnTo>
                  <a:lnTo>
                    <a:pt x="4465977" y="2137108"/>
                  </a:lnTo>
                  <a:lnTo>
                    <a:pt x="4463413" y="2089045"/>
                  </a:lnTo>
                  <a:lnTo>
                    <a:pt x="4459841" y="2041255"/>
                  </a:lnTo>
                  <a:lnTo>
                    <a:pt x="4455272" y="1993751"/>
                  </a:lnTo>
                  <a:lnTo>
                    <a:pt x="4449717" y="1946541"/>
                  </a:lnTo>
                  <a:lnTo>
                    <a:pt x="4443185" y="1899637"/>
                  </a:lnTo>
                  <a:lnTo>
                    <a:pt x="4435688" y="1853049"/>
                  </a:lnTo>
                  <a:lnTo>
                    <a:pt x="4427235" y="1806787"/>
                  </a:lnTo>
                  <a:lnTo>
                    <a:pt x="4417838" y="1760863"/>
                  </a:lnTo>
                  <a:lnTo>
                    <a:pt x="4407507" y="1715286"/>
                  </a:lnTo>
                  <a:lnTo>
                    <a:pt x="4396252" y="1670066"/>
                  </a:lnTo>
                  <a:lnTo>
                    <a:pt x="4384084" y="1625216"/>
                  </a:lnTo>
                  <a:lnTo>
                    <a:pt x="4371012" y="1580744"/>
                  </a:lnTo>
                  <a:lnTo>
                    <a:pt x="4357049" y="1536661"/>
                  </a:lnTo>
                  <a:lnTo>
                    <a:pt x="4342204" y="1492978"/>
                  </a:lnTo>
                  <a:lnTo>
                    <a:pt x="4326487" y="1449706"/>
                  </a:lnTo>
                  <a:lnTo>
                    <a:pt x="4309910" y="1406855"/>
                  </a:lnTo>
                  <a:lnTo>
                    <a:pt x="4292482" y="1364434"/>
                  </a:lnTo>
                  <a:lnTo>
                    <a:pt x="4274214" y="1322456"/>
                  </a:lnTo>
                  <a:lnTo>
                    <a:pt x="4255117" y="1280929"/>
                  </a:lnTo>
                  <a:lnTo>
                    <a:pt x="4235201" y="1239866"/>
                  </a:lnTo>
                  <a:lnTo>
                    <a:pt x="4214476" y="1199275"/>
                  </a:lnTo>
                  <a:lnTo>
                    <a:pt x="4192954" y="1159169"/>
                  </a:lnTo>
                  <a:lnTo>
                    <a:pt x="4170643" y="1119556"/>
                  </a:lnTo>
                  <a:lnTo>
                    <a:pt x="4147556" y="1080448"/>
                  </a:lnTo>
                  <a:lnTo>
                    <a:pt x="4123702" y="1041855"/>
                  </a:lnTo>
                  <a:lnTo>
                    <a:pt x="4099093" y="1003788"/>
                  </a:lnTo>
                  <a:lnTo>
                    <a:pt x="4073737" y="966257"/>
                  </a:lnTo>
                  <a:lnTo>
                    <a:pt x="4047647" y="929272"/>
                  </a:lnTo>
                  <a:lnTo>
                    <a:pt x="4020831" y="892844"/>
                  </a:lnTo>
                  <a:lnTo>
                    <a:pt x="3993302" y="856984"/>
                  </a:lnTo>
                  <a:lnTo>
                    <a:pt x="3965069" y="821702"/>
                  </a:lnTo>
                  <a:lnTo>
                    <a:pt x="3936143" y="787008"/>
                  </a:lnTo>
                  <a:lnTo>
                    <a:pt x="3906533" y="752913"/>
                  </a:lnTo>
                  <a:lnTo>
                    <a:pt x="3876252" y="719427"/>
                  </a:lnTo>
                  <a:lnTo>
                    <a:pt x="3845309" y="686562"/>
                  </a:lnTo>
                  <a:lnTo>
                    <a:pt x="3813715" y="654326"/>
                  </a:lnTo>
                  <a:lnTo>
                    <a:pt x="3781479" y="622732"/>
                  </a:lnTo>
                  <a:lnTo>
                    <a:pt x="3748614" y="591789"/>
                  </a:lnTo>
                  <a:lnTo>
                    <a:pt x="3715128" y="561508"/>
                  </a:lnTo>
                  <a:lnTo>
                    <a:pt x="3681033" y="531898"/>
                  </a:lnTo>
                  <a:lnTo>
                    <a:pt x="3646339" y="502972"/>
                  </a:lnTo>
                  <a:lnTo>
                    <a:pt x="3611057" y="474739"/>
                  </a:lnTo>
                  <a:lnTo>
                    <a:pt x="3575197" y="447210"/>
                  </a:lnTo>
                  <a:lnTo>
                    <a:pt x="3538769" y="420394"/>
                  </a:lnTo>
                  <a:lnTo>
                    <a:pt x="3501784" y="394304"/>
                  </a:lnTo>
                  <a:lnTo>
                    <a:pt x="3464253" y="368948"/>
                  </a:lnTo>
                  <a:lnTo>
                    <a:pt x="3426186" y="344338"/>
                  </a:lnTo>
                  <a:lnTo>
                    <a:pt x="3387593" y="320485"/>
                  </a:lnTo>
                  <a:lnTo>
                    <a:pt x="3348485" y="297398"/>
                  </a:lnTo>
                  <a:lnTo>
                    <a:pt x="3308872" y="275087"/>
                  </a:lnTo>
                  <a:lnTo>
                    <a:pt x="3268766" y="253565"/>
                  </a:lnTo>
                  <a:lnTo>
                    <a:pt x="3228175" y="232840"/>
                  </a:lnTo>
                  <a:lnTo>
                    <a:pt x="3187112" y="212924"/>
                  </a:lnTo>
                  <a:lnTo>
                    <a:pt x="3145585" y="193827"/>
                  </a:lnTo>
                  <a:lnTo>
                    <a:pt x="3103607" y="175559"/>
                  </a:lnTo>
                  <a:lnTo>
                    <a:pt x="3061186" y="158131"/>
                  </a:lnTo>
                  <a:lnTo>
                    <a:pt x="3018335" y="141554"/>
                  </a:lnTo>
                  <a:lnTo>
                    <a:pt x="2975062" y="125837"/>
                  </a:lnTo>
                  <a:lnTo>
                    <a:pt x="2931380" y="110992"/>
                  </a:lnTo>
                  <a:lnTo>
                    <a:pt x="2887297" y="97029"/>
                  </a:lnTo>
                  <a:lnTo>
                    <a:pt x="2842825" y="83957"/>
                  </a:lnTo>
                  <a:lnTo>
                    <a:pt x="2797975" y="71789"/>
                  </a:lnTo>
                  <a:lnTo>
                    <a:pt x="2752755" y="60534"/>
                  </a:lnTo>
                  <a:lnTo>
                    <a:pt x="2707178" y="50203"/>
                  </a:lnTo>
                  <a:lnTo>
                    <a:pt x="2661254" y="40805"/>
                  </a:lnTo>
                  <a:lnTo>
                    <a:pt x="2614992" y="32353"/>
                  </a:lnTo>
                  <a:lnTo>
                    <a:pt x="2568404" y="24856"/>
                  </a:lnTo>
                  <a:lnTo>
                    <a:pt x="2521500" y="18324"/>
                  </a:lnTo>
                  <a:lnTo>
                    <a:pt x="2474290" y="12769"/>
                  </a:lnTo>
                  <a:lnTo>
                    <a:pt x="2426786" y="8200"/>
                  </a:lnTo>
                  <a:lnTo>
                    <a:pt x="2378996" y="4628"/>
                  </a:lnTo>
                  <a:lnTo>
                    <a:pt x="2330933" y="2064"/>
                  </a:lnTo>
                  <a:lnTo>
                    <a:pt x="2282606" y="517"/>
                  </a:lnTo>
                  <a:lnTo>
                    <a:pt x="2234026" y="0"/>
                  </a:lnTo>
                  <a:close/>
                </a:path>
              </a:pathLst>
            </a:custGeom>
            <a:solidFill>
              <a:srgbClr val="FFDE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72649" y="5273494"/>
              <a:ext cx="2726690" cy="2726690"/>
            </a:xfrm>
            <a:custGeom>
              <a:avLst/>
              <a:gdLst/>
              <a:ahLst/>
              <a:cxnLst/>
              <a:rect l="l" t="t" r="r" b="b"/>
              <a:pathLst>
                <a:path w="2726690" h="2726690">
                  <a:moveTo>
                    <a:pt x="1363120" y="0"/>
                  </a:moveTo>
                  <a:lnTo>
                    <a:pt x="1315266" y="824"/>
                  </a:lnTo>
                  <a:lnTo>
                    <a:pt x="1267825" y="3279"/>
                  </a:lnTo>
                  <a:lnTo>
                    <a:pt x="1220826" y="7337"/>
                  </a:lnTo>
                  <a:lnTo>
                    <a:pt x="1174295" y="12972"/>
                  </a:lnTo>
                  <a:lnTo>
                    <a:pt x="1128259" y="20157"/>
                  </a:lnTo>
                  <a:lnTo>
                    <a:pt x="1082746" y="28864"/>
                  </a:lnTo>
                  <a:lnTo>
                    <a:pt x="1037782" y="39067"/>
                  </a:lnTo>
                  <a:lnTo>
                    <a:pt x="993394" y="50738"/>
                  </a:lnTo>
                  <a:lnTo>
                    <a:pt x="949610" y="63850"/>
                  </a:lnTo>
                  <a:lnTo>
                    <a:pt x="906456" y="78377"/>
                  </a:lnTo>
                  <a:lnTo>
                    <a:pt x="863959" y="94291"/>
                  </a:lnTo>
                  <a:lnTo>
                    <a:pt x="822147" y="111566"/>
                  </a:lnTo>
                  <a:lnTo>
                    <a:pt x="781047" y="130174"/>
                  </a:lnTo>
                  <a:lnTo>
                    <a:pt x="740685" y="150088"/>
                  </a:lnTo>
                  <a:lnTo>
                    <a:pt x="701088" y="171281"/>
                  </a:lnTo>
                  <a:lnTo>
                    <a:pt x="662285" y="193726"/>
                  </a:lnTo>
                  <a:lnTo>
                    <a:pt x="624301" y="217397"/>
                  </a:lnTo>
                  <a:lnTo>
                    <a:pt x="587163" y="242266"/>
                  </a:lnTo>
                  <a:lnTo>
                    <a:pt x="550900" y="268305"/>
                  </a:lnTo>
                  <a:lnTo>
                    <a:pt x="515537" y="295489"/>
                  </a:lnTo>
                  <a:lnTo>
                    <a:pt x="481102" y="323790"/>
                  </a:lnTo>
                  <a:lnTo>
                    <a:pt x="447621" y="353181"/>
                  </a:lnTo>
                  <a:lnTo>
                    <a:pt x="415123" y="383635"/>
                  </a:lnTo>
                  <a:lnTo>
                    <a:pt x="383633" y="415124"/>
                  </a:lnTo>
                  <a:lnTo>
                    <a:pt x="353180" y="447623"/>
                  </a:lnTo>
                  <a:lnTo>
                    <a:pt x="323789" y="481104"/>
                  </a:lnTo>
                  <a:lnTo>
                    <a:pt x="295488" y="515539"/>
                  </a:lnTo>
                  <a:lnTo>
                    <a:pt x="268305" y="550902"/>
                  </a:lnTo>
                  <a:lnTo>
                    <a:pt x="242265" y="587166"/>
                  </a:lnTo>
                  <a:lnTo>
                    <a:pt x="217396" y="624303"/>
                  </a:lnTo>
                  <a:lnTo>
                    <a:pt x="193726" y="662288"/>
                  </a:lnTo>
                  <a:lnTo>
                    <a:pt x="171281" y="701092"/>
                  </a:lnTo>
                  <a:lnTo>
                    <a:pt x="150087" y="740688"/>
                  </a:lnTo>
                  <a:lnTo>
                    <a:pt x="130173" y="781051"/>
                  </a:lnTo>
                  <a:lnTo>
                    <a:pt x="111566" y="822152"/>
                  </a:lnTo>
                  <a:lnTo>
                    <a:pt x="94291" y="863964"/>
                  </a:lnTo>
                  <a:lnTo>
                    <a:pt x="78377" y="906461"/>
                  </a:lnTo>
                  <a:lnTo>
                    <a:pt x="63850" y="949615"/>
                  </a:lnTo>
                  <a:lnTo>
                    <a:pt x="50738" y="993400"/>
                  </a:lnTo>
                  <a:lnTo>
                    <a:pt x="39067" y="1037788"/>
                  </a:lnTo>
                  <a:lnTo>
                    <a:pt x="28864" y="1082753"/>
                  </a:lnTo>
                  <a:lnTo>
                    <a:pt x="20157" y="1128267"/>
                  </a:lnTo>
                  <a:lnTo>
                    <a:pt x="12972" y="1174303"/>
                  </a:lnTo>
                  <a:lnTo>
                    <a:pt x="7337" y="1220835"/>
                  </a:lnTo>
                  <a:lnTo>
                    <a:pt x="3279" y="1267834"/>
                  </a:lnTo>
                  <a:lnTo>
                    <a:pt x="824" y="1315276"/>
                  </a:lnTo>
                  <a:lnTo>
                    <a:pt x="0" y="1363131"/>
                  </a:lnTo>
                  <a:lnTo>
                    <a:pt x="824" y="1410986"/>
                  </a:lnTo>
                  <a:lnTo>
                    <a:pt x="3279" y="1458427"/>
                  </a:lnTo>
                  <a:lnTo>
                    <a:pt x="7337" y="1505427"/>
                  </a:lnTo>
                  <a:lnTo>
                    <a:pt x="12972" y="1551959"/>
                  </a:lnTo>
                  <a:lnTo>
                    <a:pt x="20157" y="1597995"/>
                  </a:lnTo>
                  <a:lnTo>
                    <a:pt x="28864" y="1643509"/>
                  </a:lnTo>
                  <a:lnTo>
                    <a:pt x="39067" y="1688473"/>
                  </a:lnTo>
                  <a:lnTo>
                    <a:pt x="50738" y="1732862"/>
                  </a:lnTo>
                  <a:lnTo>
                    <a:pt x="63850" y="1776646"/>
                  </a:lnTo>
                  <a:lnTo>
                    <a:pt x="78377" y="1819801"/>
                  </a:lnTo>
                  <a:lnTo>
                    <a:pt x="94291" y="1862298"/>
                  </a:lnTo>
                  <a:lnTo>
                    <a:pt x="111566" y="1904110"/>
                  </a:lnTo>
                  <a:lnTo>
                    <a:pt x="130173" y="1945211"/>
                  </a:lnTo>
                  <a:lnTo>
                    <a:pt x="150087" y="1985573"/>
                  </a:lnTo>
                  <a:lnTo>
                    <a:pt x="171281" y="2025170"/>
                  </a:lnTo>
                  <a:lnTo>
                    <a:pt x="193726" y="2063974"/>
                  </a:lnTo>
                  <a:lnTo>
                    <a:pt x="217396" y="2101958"/>
                  </a:lnTo>
                  <a:lnTo>
                    <a:pt x="242265" y="2139096"/>
                  </a:lnTo>
                  <a:lnTo>
                    <a:pt x="268305" y="2175360"/>
                  </a:lnTo>
                  <a:lnTo>
                    <a:pt x="295488" y="2210723"/>
                  </a:lnTo>
                  <a:lnTo>
                    <a:pt x="323789" y="2245158"/>
                  </a:lnTo>
                  <a:lnTo>
                    <a:pt x="353180" y="2278639"/>
                  </a:lnTo>
                  <a:lnTo>
                    <a:pt x="383633" y="2311137"/>
                  </a:lnTo>
                  <a:lnTo>
                    <a:pt x="415123" y="2342627"/>
                  </a:lnTo>
                  <a:lnTo>
                    <a:pt x="447621" y="2373081"/>
                  </a:lnTo>
                  <a:lnTo>
                    <a:pt x="481102" y="2402472"/>
                  </a:lnTo>
                  <a:lnTo>
                    <a:pt x="515537" y="2430772"/>
                  </a:lnTo>
                  <a:lnTo>
                    <a:pt x="550900" y="2457956"/>
                  </a:lnTo>
                  <a:lnTo>
                    <a:pt x="587163" y="2483996"/>
                  </a:lnTo>
                  <a:lnTo>
                    <a:pt x="624301" y="2508865"/>
                  </a:lnTo>
                  <a:lnTo>
                    <a:pt x="662285" y="2532535"/>
                  </a:lnTo>
                  <a:lnTo>
                    <a:pt x="701088" y="2554981"/>
                  </a:lnTo>
                  <a:lnTo>
                    <a:pt x="740685" y="2576174"/>
                  </a:lnTo>
                  <a:lnTo>
                    <a:pt x="781047" y="2596088"/>
                  </a:lnTo>
                  <a:lnTo>
                    <a:pt x="822147" y="2614696"/>
                  </a:lnTo>
                  <a:lnTo>
                    <a:pt x="863959" y="2631970"/>
                  </a:lnTo>
                  <a:lnTo>
                    <a:pt x="906456" y="2647884"/>
                  </a:lnTo>
                  <a:lnTo>
                    <a:pt x="949610" y="2662411"/>
                  </a:lnTo>
                  <a:lnTo>
                    <a:pt x="993394" y="2675524"/>
                  </a:lnTo>
                  <a:lnTo>
                    <a:pt x="1037782" y="2687195"/>
                  </a:lnTo>
                  <a:lnTo>
                    <a:pt x="1082746" y="2697397"/>
                  </a:lnTo>
                  <a:lnTo>
                    <a:pt x="1128259" y="2706104"/>
                  </a:lnTo>
                  <a:lnTo>
                    <a:pt x="1174295" y="2713289"/>
                  </a:lnTo>
                  <a:lnTo>
                    <a:pt x="1220826" y="2718924"/>
                  </a:lnTo>
                  <a:lnTo>
                    <a:pt x="1267825" y="2722983"/>
                  </a:lnTo>
                  <a:lnTo>
                    <a:pt x="1315266" y="2725438"/>
                  </a:lnTo>
                  <a:lnTo>
                    <a:pt x="1363120" y="2726262"/>
                  </a:lnTo>
                  <a:lnTo>
                    <a:pt x="1410976" y="2725438"/>
                  </a:lnTo>
                  <a:lnTo>
                    <a:pt x="1458418" y="2722983"/>
                  </a:lnTo>
                  <a:lnTo>
                    <a:pt x="1505418" y="2718924"/>
                  </a:lnTo>
                  <a:lnTo>
                    <a:pt x="1551950" y="2713289"/>
                  </a:lnTo>
                  <a:lnTo>
                    <a:pt x="1597987" y="2706104"/>
                  </a:lnTo>
                  <a:lnTo>
                    <a:pt x="1643501" y="2697397"/>
                  </a:lnTo>
                  <a:lnTo>
                    <a:pt x="1688466" y="2687195"/>
                  </a:lnTo>
                  <a:lnTo>
                    <a:pt x="1732855" y="2675524"/>
                  </a:lnTo>
                  <a:lnTo>
                    <a:pt x="1776640" y="2662411"/>
                  </a:lnTo>
                  <a:lnTo>
                    <a:pt x="1819794" y="2647884"/>
                  </a:lnTo>
                  <a:lnTo>
                    <a:pt x="1862292" y="2631970"/>
                  </a:lnTo>
                  <a:lnTo>
                    <a:pt x="1904104" y="2614696"/>
                  </a:lnTo>
                  <a:lnTo>
                    <a:pt x="1945205" y="2596088"/>
                  </a:lnTo>
                  <a:lnTo>
                    <a:pt x="1985567" y="2576174"/>
                  </a:lnTo>
                  <a:lnTo>
                    <a:pt x="2025164" y="2554981"/>
                  </a:lnTo>
                  <a:lnTo>
                    <a:pt x="2063968" y="2532535"/>
                  </a:lnTo>
                  <a:lnTo>
                    <a:pt x="2101952" y="2508865"/>
                  </a:lnTo>
                  <a:lnTo>
                    <a:pt x="2139090" y="2483996"/>
                  </a:lnTo>
                  <a:lnTo>
                    <a:pt x="2175354" y="2457956"/>
                  </a:lnTo>
                  <a:lnTo>
                    <a:pt x="2210717" y="2430772"/>
                  </a:lnTo>
                  <a:lnTo>
                    <a:pt x="2245152" y="2402472"/>
                  </a:lnTo>
                  <a:lnTo>
                    <a:pt x="2278632" y="2373081"/>
                  </a:lnTo>
                  <a:lnTo>
                    <a:pt x="2311131" y="2342627"/>
                  </a:lnTo>
                  <a:lnTo>
                    <a:pt x="2342620" y="2311137"/>
                  </a:lnTo>
                  <a:lnTo>
                    <a:pt x="2373074" y="2278639"/>
                  </a:lnTo>
                  <a:lnTo>
                    <a:pt x="2402464" y="2245158"/>
                  </a:lnTo>
                  <a:lnTo>
                    <a:pt x="2430765" y="2210723"/>
                  </a:lnTo>
                  <a:lnTo>
                    <a:pt x="2457949" y="2175360"/>
                  </a:lnTo>
                  <a:lnTo>
                    <a:pt x="2483988" y="2139096"/>
                  </a:lnTo>
                  <a:lnTo>
                    <a:pt x="2508857" y="2101958"/>
                  </a:lnTo>
                  <a:lnTo>
                    <a:pt x="2532527" y="2063974"/>
                  </a:lnTo>
                  <a:lnTo>
                    <a:pt x="2554972" y="2025170"/>
                  </a:lnTo>
                  <a:lnTo>
                    <a:pt x="2576165" y="1985573"/>
                  </a:lnTo>
                  <a:lnTo>
                    <a:pt x="2596079" y="1945211"/>
                  </a:lnTo>
                  <a:lnTo>
                    <a:pt x="2614687" y="1904110"/>
                  </a:lnTo>
                  <a:lnTo>
                    <a:pt x="2631961" y="1862298"/>
                  </a:lnTo>
                  <a:lnTo>
                    <a:pt x="2647875" y="1819801"/>
                  </a:lnTo>
                  <a:lnTo>
                    <a:pt x="2662402" y="1776646"/>
                  </a:lnTo>
                  <a:lnTo>
                    <a:pt x="2675514" y="1732862"/>
                  </a:lnTo>
                  <a:lnTo>
                    <a:pt x="2687185" y="1688473"/>
                  </a:lnTo>
                  <a:lnTo>
                    <a:pt x="2697387" y="1643509"/>
                  </a:lnTo>
                  <a:lnTo>
                    <a:pt x="2706094" y="1597995"/>
                  </a:lnTo>
                  <a:lnTo>
                    <a:pt x="2713279" y="1551959"/>
                  </a:lnTo>
                  <a:lnTo>
                    <a:pt x="2718914" y="1505427"/>
                  </a:lnTo>
                  <a:lnTo>
                    <a:pt x="2722972" y="1458427"/>
                  </a:lnTo>
                  <a:lnTo>
                    <a:pt x="2725427" y="1410986"/>
                  </a:lnTo>
                  <a:lnTo>
                    <a:pt x="2726252" y="1363131"/>
                  </a:lnTo>
                  <a:lnTo>
                    <a:pt x="2725427" y="1315276"/>
                  </a:lnTo>
                  <a:lnTo>
                    <a:pt x="2722972" y="1267834"/>
                  </a:lnTo>
                  <a:lnTo>
                    <a:pt x="2718914" y="1220835"/>
                  </a:lnTo>
                  <a:lnTo>
                    <a:pt x="2713279" y="1174303"/>
                  </a:lnTo>
                  <a:lnTo>
                    <a:pt x="2706094" y="1128267"/>
                  </a:lnTo>
                  <a:lnTo>
                    <a:pt x="2697387" y="1082753"/>
                  </a:lnTo>
                  <a:lnTo>
                    <a:pt x="2687185" y="1037788"/>
                  </a:lnTo>
                  <a:lnTo>
                    <a:pt x="2675514" y="993400"/>
                  </a:lnTo>
                  <a:lnTo>
                    <a:pt x="2662402" y="949615"/>
                  </a:lnTo>
                  <a:lnTo>
                    <a:pt x="2647875" y="906461"/>
                  </a:lnTo>
                  <a:lnTo>
                    <a:pt x="2631961" y="863964"/>
                  </a:lnTo>
                  <a:lnTo>
                    <a:pt x="2614687" y="822152"/>
                  </a:lnTo>
                  <a:lnTo>
                    <a:pt x="2596079" y="781051"/>
                  </a:lnTo>
                  <a:lnTo>
                    <a:pt x="2576165" y="740688"/>
                  </a:lnTo>
                  <a:lnTo>
                    <a:pt x="2554972" y="701092"/>
                  </a:lnTo>
                  <a:lnTo>
                    <a:pt x="2532527" y="662288"/>
                  </a:lnTo>
                  <a:lnTo>
                    <a:pt x="2508857" y="624303"/>
                  </a:lnTo>
                  <a:lnTo>
                    <a:pt x="2483988" y="587166"/>
                  </a:lnTo>
                  <a:lnTo>
                    <a:pt x="2457949" y="550902"/>
                  </a:lnTo>
                  <a:lnTo>
                    <a:pt x="2430765" y="515539"/>
                  </a:lnTo>
                  <a:lnTo>
                    <a:pt x="2402464" y="481104"/>
                  </a:lnTo>
                  <a:lnTo>
                    <a:pt x="2373074" y="447623"/>
                  </a:lnTo>
                  <a:lnTo>
                    <a:pt x="2342620" y="415124"/>
                  </a:lnTo>
                  <a:lnTo>
                    <a:pt x="2311131" y="383635"/>
                  </a:lnTo>
                  <a:lnTo>
                    <a:pt x="2278632" y="353181"/>
                  </a:lnTo>
                  <a:lnTo>
                    <a:pt x="2245152" y="323790"/>
                  </a:lnTo>
                  <a:lnTo>
                    <a:pt x="2210717" y="295489"/>
                  </a:lnTo>
                  <a:lnTo>
                    <a:pt x="2175354" y="268305"/>
                  </a:lnTo>
                  <a:lnTo>
                    <a:pt x="2139090" y="242266"/>
                  </a:lnTo>
                  <a:lnTo>
                    <a:pt x="2101952" y="217397"/>
                  </a:lnTo>
                  <a:lnTo>
                    <a:pt x="2063968" y="193726"/>
                  </a:lnTo>
                  <a:lnTo>
                    <a:pt x="2025164" y="171281"/>
                  </a:lnTo>
                  <a:lnTo>
                    <a:pt x="1985567" y="150088"/>
                  </a:lnTo>
                  <a:lnTo>
                    <a:pt x="1945205" y="130174"/>
                  </a:lnTo>
                  <a:lnTo>
                    <a:pt x="1904104" y="111566"/>
                  </a:lnTo>
                  <a:lnTo>
                    <a:pt x="1862292" y="94291"/>
                  </a:lnTo>
                  <a:lnTo>
                    <a:pt x="1819794" y="78377"/>
                  </a:lnTo>
                  <a:lnTo>
                    <a:pt x="1776640" y="63850"/>
                  </a:lnTo>
                  <a:lnTo>
                    <a:pt x="1732855" y="50738"/>
                  </a:lnTo>
                  <a:lnTo>
                    <a:pt x="1688466" y="39067"/>
                  </a:lnTo>
                  <a:lnTo>
                    <a:pt x="1643501" y="28864"/>
                  </a:lnTo>
                  <a:lnTo>
                    <a:pt x="1597987" y="20157"/>
                  </a:lnTo>
                  <a:lnTo>
                    <a:pt x="1551950" y="12972"/>
                  </a:lnTo>
                  <a:lnTo>
                    <a:pt x="1505418" y="7337"/>
                  </a:lnTo>
                  <a:lnTo>
                    <a:pt x="1458418" y="3279"/>
                  </a:lnTo>
                  <a:lnTo>
                    <a:pt x="1410976" y="824"/>
                  </a:lnTo>
                  <a:lnTo>
                    <a:pt x="1363120" y="0"/>
                  </a:lnTo>
                  <a:close/>
                </a:path>
              </a:pathLst>
            </a:custGeom>
            <a:solidFill>
              <a:srgbClr val="6664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7199" y="9528505"/>
            <a:ext cx="471805" cy="471805"/>
          </a:xfrm>
          <a:custGeom>
            <a:avLst/>
            <a:gdLst/>
            <a:ahLst/>
            <a:cxnLst/>
            <a:rect l="l" t="t" r="r" b="b"/>
            <a:pathLst>
              <a:path w="471805" h="471804">
                <a:moveTo>
                  <a:pt x="471189" y="0"/>
                </a:moveTo>
                <a:lnTo>
                  <a:pt x="0" y="0"/>
                </a:lnTo>
                <a:lnTo>
                  <a:pt x="0" y="471189"/>
                </a:lnTo>
                <a:lnTo>
                  <a:pt x="471189" y="471189"/>
                </a:lnTo>
                <a:lnTo>
                  <a:pt x="471189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16607" y="9528505"/>
            <a:ext cx="471805" cy="471805"/>
          </a:xfrm>
          <a:custGeom>
            <a:avLst/>
            <a:gdLst/>
            <a:ahLst/>
            <a:cxnLst/>
            <a:rect l="l" t="t" r="r" b="b"/>
            <a:pathLst>
              <a:path w="471804" h="471804">
                <a:moveTo>
                  <a:pt x="471189" y="0"/>
                </a:moveTo>
                <a:lnTo>
                  <a:pt x="0" y="0"/>
                </a:lnTo>
                <a:lnTo>
                  <a:pt x="0" y="471189"/>
                </a:lnTo>
                <a:lnTo>
                  <a:pt x="471189" y="471189"/>
                </a:lnTo>
                <a:lnTo>
                  <a:pt x="471189" y="0"/>
                </a:lnTo>
                <a:close/>
              </a:path>
            </a:pathLst>
          </a:custGeom>
          <a:solidFill>
            <a:srgbClr val="FFDE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92070" y="10481356"/>
            <a:ext cx="471805" cy="471805"/>
          </a:xfrm>
          <a:custGeom>
            <a:avLst/>
            <a:gdLst/>
            <a:ahLst/>
            <a:cxnLst/>
            <a:rect l="l" t="t" r="r" b="b"/>
            <a:pathLst>
              <a:path w="471805" h="471804">
                <a:moveTo>
                  <a:pt x="471189" y="0"/>
                </a:moveTo>
                <a:lnTo>
                  <a:pt x="0" y="0"/>
                </a:lnTo>
                <a:lnTo>
                  <a:pt x="0" y="471189"/>
                </a:lnTo>
                <a:lnTo>
                  <a:pt x="471189" y="471189"/>
                </a:lnTo>
                <a:lnTo>
                  <a:pt x="471189" y="0"/>
                </a:lnTo>
                <a:close/>
              </a:path>
            </a:pathLst>
          </a:custGeom>
          <a:solidFill>
            <a:srgbClr val="6664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0795786" y="2116898"/>
            <a:ext cx="2600960" cy="2938780"/>
            <a:chOff x="10795786" y="2116898"/>
            <a:chExt cx="2600960" cy="2938780"/>
          </a:xfrm>
        </p:grpSpPr>
        <p:sp>
          <p:nvSpPr>
            <p:cNvPr id="22" name="object 22"/>
            <p:cNvSpPr/>
            <p:nvPr/>
          </p:nvSpPr>
          <p:spPr>
            <a:xfrm>
              <a:off x="10883229" y="2227858"/>
              <a:ext cx="2402205" cy="2740025"/>
            </a:xfrm>
            <a:custGeom>
              <a:avLst/>
              <a:gdLst/>
              <a:ahLst/>
              <a:cxnLst/>
              <a:rect l="l" t="t" r="r" b="b"/>
              <a:pathLst>
                <a:path w="2402205" h="2740025">
                  <a:moveTo>
                    <a:pt x="0" y="0"/>
                  </a:moveTo>
                  <a:lnTo>
                    <a:pt x="0" y="2739979"/>
                  </a:lnTo>
                  <a:lnTo>
                    <a:pt x="2402052" y="2739979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795786" y="2116898"/>
              <a:ext cx="174863" cy="1571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239105" y="4880416"/>
              <a:ext cx="157136" cy="17485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062962" y="2349122"/>
              <a:ext cx="153419" cy="1534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5706631" y="7415166"/>
            <a:ext cx="2600960" cy="2938780"/>
            <a:chOff x="15706631" y="7415166"/>
            <a:chExt cx="2600960" cy="2938780"/>
          </a:xfrm>
        </p:grpSpPr>
        <p:sp>
          <p:nvSpPr>
            <p:cNvPr id="28" name="object 28"/>
            <p:cNvSpPr/>
            <p:nvPr/>
          </p:nvSpPr>
          <p:spPr>
            <a:xfrm>
              <a:off x="16595097" y="7727513"/>
              <a:ext cx="911225" cy="2534285"/>
            </a:xfrm>
            <a:custGeom>
              <a:avLst/>
              <a:gdLst/>
              <a:ahLst/>
              <a:cxnLst/>
              <a:rect l="l" t="t" r="r" b="b"/>
              <a:pathLst>
                <a:path w="911225" h="2534284">
                  <a:moveTo>
                    <a:pt x="910967" y="0"/>
                  </a:moveTo>
                  <a:lnTo>
                    <a:pt x="0" y="0"/>
                  </a:lnTo>
                  <a:lnTo>
                    <a:pt x="0" y="2533954"/>
                  </a:lnTo>
                  <a:lnTo>
                    <a:pt x="910967" y="2533954"/>
                  </a:lnTo>
                  <a:lnTo>
                    <a:pt x="910967" y="0"/>
                  </a:lnTo>
                  <a:close/>
                </a:path>
              </a:pathLst>
            </a:custGeom>
            <a:solidFill>
              <a:srgbClr val="FFDE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794074" y="7526126"/>
              <a:ext cx="2402205" cy="2740025"/>
            </a:xfrm>
            <a:custGeom>
              <a:avLst/>
              <a:gdLst/>
              <a:ahLst/>
              <a:cxnLst/>
              <a:rect l="l" t="t" r="r" b="b"/>
              <a:pathLst>
                <a:path w="2402205" h="2740025">
                  <a:moveTo>
                    <a:pt x="0" y="0"/>
                  </a:moveTo>
                  <a:lnTo>
                    <a:pt x="0" y="2739979"/>
                  </a:lnTo>
                  <a:lnTo>
                    <a:pt x="2402052" y="2739979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706631" y="7415166"/>
              <a:ext cx="174863" cy="1571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149950" y="10178683"/>
              <a:ext cx="157136" cy="1748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6973808" y="7647390"/>
              <a:ext cx="153419" cy="1534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5110838" y="2085486"/>
            <a:ext cx="3281679" cy="2938780"/>
            <a:chOff x="15110838" y="2085486"/>
            <a:chExt cx="3281679" cy="2938780"/>
          </a:xfrm>
        </p:grpSpPr>
        <p:sp>
          <p:nvSpPr>
            <p:cNvPr id="37" name="object 37"/>
            <p:cNvSpPr/>
            <p:nvPr/>
          </p:nvSpPr>
          <p:spPr>
            <a:xfrm>
              <a:off x="15198281" y="2196446"/>
              <a:ext cx="3083560" cy="2740025"/>
            </a:xfrm>
            <a:custGeom>
              <a:avLst/>
              <a:gdLst/>
              <a:ahLst/>
              <a:cxnLst/>
              <a:rect l="l" t="t" r="r" b="b"/>
              <a:pathLst>
                <a:path w="3083559" h="2740025">
                  <a:moveTo>
                    <a:pt x="0" y="0"/>
                  </a:moveTo>
                  <a:lnTo>
                    <a:pt x="0" y="2739979"/>
                  </a:lnTo>
                  <a:lnTo>
                    <a:pt x="3083183" y="2739979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5110838" y="2085486"/>
              <a:ext cx="174863" cy="15714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235277" y="4849004"/>
              <a:ext cx="157147" cy="17485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198281" y="2164059"/>
              <a:ext cx="2827655" cy="2781935"/>
            </a:xfrm>
            <a:custGeom>
              <a:avLst/>
              <a:gdLst/>
              <a:ahLst/>
              <a:cxnLst/>
              <a:rect l="l" t="t" r="r" b="b"/>
              <a:pathLst>
                <a:path w="2827655" h="2781935">
                  <a:moveTo>
                    <a:pt x="2827536" y="0"/>
                  </a:moveTo>
                  <a:lnTo>
                    <a:pt x="2380895" y="1170230"/>
                  </a:lnTo>
                  <a:lnTo>
                    <a:pt x="1937480" y="1848328"/>
                  </a:lnTo>
                  <a:lnTo>
                    <a:pt x="1232208" y="2293513"/>
                  </a:lnTo>
                  <a:lnTo>
                    <a:pt x="0" y="2765004"/>
                  </a:lnTo>
                  <a:lnTo>
                    <a:pt x="2827536" y="2781517"/>
                  </a:lnTo>
                  <a:lnTo>
                    <a:pt x="2827536" y="0"/>
                  </a:lnTo>
                  <a:close/>
                </a:path>
              </a:pathLst>
            </a:custGeom>
            <a:solidFill>
              <a:srgbClr val="FFDE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7970207" y="2108438"/>
              <a:ext cx="111232" cy="1112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0571395" y="7425637"/>
            <a:ext cx="3281679" cy="2938780"/>
            <a:chOff x="10571395" y="7425637"/>
            <a:chExt cx="3281679" cy="2938780"/>
          </a:xfrm>
        </p:grpSpPr>
        <p:sp>
          <p:nvSpPr>
            <p:cNvPr id="45" name="object 45"/>
            <p:cNvSpPr/>
            <p:nvPr/>
          </p:nvSpPr>
          <p:spPr>
            <a:xfrm>
              <a:off x="10653812" y="7504210"/>
              <a:ext cx="2832735" cy="2781935"/>
            </a:xfrm>
            <a:custGeom>
              <a:avLst/>
              <a:gdLst/>
              <a:ahLst/>
              <a:cxnLst/>
              <a:rect l="l" t="t" r="r" b="b"/>
              <a:pathLst>
                <a:path w="2832734" h="2781934">
                  <a:moveTo>
                    <a:pt x="2832531" y="0"/>
                  </a:moveTo>
                  <a:lnTo>
                    <a:pt x="2503244" y="834213"/>
                  </a:lnTo>
                  <a:lnTo>
                    <a:pt x="2098426" y="1352597"/>
                  </a:lnTo>
                  <a:lnTo>
                    <a:pt x="1352528" y="1771435"/>
                  </a:lnTo>
                  <a:lnTo>
                    <a:pt x="0" y="2307008"/>
                  </a:lnTo>
                  <a:lnTo>
                    <a:pt x="0" y="2778198"/>
                  </a:lnTo>
                  <a:lnTo>
                    <a:pt x="2832531" y="2781517"/>
                  </a:lnTo>
                  <a:lnTo>
                    <a:pt x="2832531" y="0"/>
                  </a:lnTo>
                  <a:close/>
                </a:path>
              </a:pathLst>
            </a:custGeom>
            <a:solidFill>
              <a:srgbClr val="FFDE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658838" y="7536597"/>
              <a:ext cx="3083560" cy="2740025"/>
            </a:xfrm>
            <a:custGeom>
              <a:avLst/>
              <a:gdLst/>
              <a:ahLst/>
              <a:cxnLst/>
              <a:rect l="l" t="t" r="r" b="b"/>
              <a:pathLst>
                <a:path w="3083559" h="2740025">
                  <a:moveTo>
                    <a:pt x="0" y="0"/>
                  </a:moveTo>
                  <a:lnTo>
                    <a:pt x="0" y="2739979"/>
                  </a:lnTo>
                  <a:lnTo>
                    <a:pt x="3083183" y="2739979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571395" y="7425637"/>
              <a:ext cx="174863" cy="15714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695834" y="10189154"/>
              <a:ext cx="157147" cy="1748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430659" y="7448589"/>
              <a:ext cx="111232" cy="11124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593049" y="9762655"/>
              <a:ext cx="111232" cy="1112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2602" y="1193680"/>
            <a:ext cx="2136140" cy="41910"/>
          </a:xfrm>
          <a:custGeom>
            <a:avLst/>
            <a:gdLst/>
            <a:ahLst/>
            <a:cxnLst/>
            <a:rect l="l" t="t" r="r" b="b"/>
            <a:pathLst>
              <a:path w="2136140" h="41909">
                <a:moveTo>
                  <a:pt x="2115118" y="0"/>
                </a:moveTo>
                <a:lnTo>
                  <a:pt x="20941" y="0"/>
                </a:ln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115118" y="41883"/>
                </a:lnTo>
                <a:lnTo>
                  <a:pt x="2123267" y="40236"/>
                </a:lnTo>
                <a:lnTo>
                  <a:pt x="2129924" y="35747"/>
                </a:lnTo>
                <a:lnTo>
                  <a:pt x="2134414" y="29090"/>
                </a:lnTo>
                <a:lnTo>
                  <a:pt x="2136060" y="20941"/>
                </a:lnTo>
                <a:lnTo>
                  <a:pt x="2134414" y="12792"/>
                </a:lnTo>
                <a:lnTo>
                  <a:pt x="2129924" y="6135"/>
                </a:lnTo>
                <a:lnTo>
                  <a:pt x="2123267" y="1646"/>
                </a:lnTo>
                <a:lnTo>
                  <a:pt x="2115118" y="0"/>
                </a:lnTo>
                <a:close/>
              </a:path>
            </a:pathLst>
          </a:custGeom>
          <a:solidFill>
            <a:srgbClr val="399E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370808" y="9725701"/>
            <a:ext cx="304800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Arial"/>
                <a:cs typeface="Arial"/>
              </a:rPr>
              <a:t>1L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0808" y="9115184"/>
            <a:ext cx="304800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Arial"/>
                <a:cs typeface="Arial"/>
              </a:rPr>
              <a:t>2L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70808" y="8531966"/>
            <a:ext cx="304800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Arial"/>
                <a:cs typeface="Arial"/>
              </a:rPr>
              <a:t>3L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70808" y="7894150"/>
            <a:ext cx="304800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Arial"/>
                <a:cs typeface="Arial"/>
              </a:rPr>
              <a:t>4L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70808" y="7265519"/>
            <a:ext cx="304800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Arial"/>
                <a:cs typeface="Arial"/>
              </a:rPr>
              <a:t>5L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70808" y="6673371"/>
            <a:ext cx="304800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Arial"/>
                <a:cs typeface="Arial"/>
              </a:rPr>
              <a:t>6L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0808" y="6062853"/>
            <a:ext cx="304800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Arial"/>
                <a:cs typeface="Arial"/>
              </a:rPr>
              <a:t>7L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70808" y="4878310"/>
            <a:ext cx="304800" cy="8877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5" dirty="0">
                <a:latin typeface="Arial"/>
                <a:cs typeface="Arial"/>
              </a:rPr>
              <a:t>9L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2000" spc="-15" dirty="0">
                <a:latin typeface="Arial"/>
                <a:cs typeface="Arial"/>
              </a:rPr>
              <a:t>8L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819491" y="1664870"/>
            <a:ext cx="10023475" cy="8852535"/>
            <a:chOff x="2819491" y="1664870"/>
            <a:chExt cx="10023475" cy="8852535"/>
          </a:xfrm>
        </p:grpSpPr>
        <p:sp>
          <p:nvSpPr>
            <p:cNvPr id="16" name="object 16"/>
            <p:cNvSpPr/>
            <p:nvPr/>
          </p:nvSpPr>
          <p:spPr>
            <a:xfrm>
              <a:off x="2929292" y="1775830"/>
              <a:ext cx="9802495" cy="8654415"/>
            </a:xfrm>
            <a:custGeom>
              <a:avLst/>
              <a:gdLst/>
              <a:ahLst/>
              <a:cxnLst/>
              <a:rect l="l" t="t" r="r" b="b"/>
              <a:pathLst>
                <a:path w="9802495" h="8654415">
                  <a:moveTo>
                    <a:pt x="0" y="0"/>
                  </a:moveTo>
                  <a:lnTo>
                    <a:pt x="0" y="8653799"/>
                  </a:lnTo>
                  <a:lnTo>
                    <a:pt x="9802151" y="8653799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41850" y="1664870"/>
              <a:ext cx="174863" cy="1571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685289" y="10342204"/>
              <a:ext cx="157147" cy="1748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28699" y="9919373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28699" y="9308889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28699" y="8698415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28699" y="8087931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8699" y="7477447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28699" y="6866963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28699" y="6256490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828699" y="5646006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828699" y="5071981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28699" y="4461497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28699" y="3851013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828699" y="3314035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828699" y="2703561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828699" y="2093077"/>
              <a:ext cx="200660" cy="0"/>
            </a:xfrm>
            <a:custGeom>
              <a:avLst/>
              <a:gdLst/>
              <a:ahLst/>
              <a:cxnLst/>
              <a:rect l="l" t="t" r="r" b="b"/>
              <a:pathLst>
                <a:path w="200660">
                  <a:moveTo>
                    <a:pt x="0" y="0"/>
                  </a:moveTo>
                  <a:lnTo>
                    <a:pt x="200454" y="0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228958" y="4267792"/>
            <a:ext cx="446405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10L</a:t>
            </a:r>
            <a:endParaRPr sz="2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228949" y="1881226"/>
            <a:ext cx="446405" cy="2089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latin typeface="Arial"/>
                <a:cs typeface="Arial"/>
              </a:rPr>
              <a:t>14L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13L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latin typeface="Arial"/>
                <a:cs typeface="Arial"/>
              </a:rPr>
              <a:t>12L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85"/>
              </a:spcBef>
            </a:pPr>
            <a:r>
              <a:rPr sz="2000" spc="-10" dirty="0">
                <a:latin typeface="Arial"/>
                <a:cs typeface="Arial"/>
              </a:rPr>
              <a:t>11L</a:t>
            </a:r>
            <a:endParaRPr sz="2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59103" y="7599892"/>
            <a:ext cx="1018540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666466"/>
                </a:solidFill>
                <a:latin typeface="Arial"/>
                <a:cs typeface="Arial"/>
              </a:rPr>
              <a:t>4,00,000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558478" y="8083523"/>
            <a:ext cx="5299710" cy="2346325"/>
            <a:chOff x="3558478" y="8083523"/>
            <a:chExt cx="5299710" cy="2346325"/>
          </a:xfrm>
        </p:grpSpPr>
        <p:sp>
          <p:nvSpPr>
            <p:cNvPr id="38" name="object 38"/>
            <p:cNvSpPr/>
            <p:nvPr/>
          </p:nvSpPr>
          <p:spPr>
            <a:xfrm>
              <a:off x="3558478" y="8083523"/>
              <a:ext cx="619760" cy="2346325"/>
            </a:xfrm>
            <a:custGeom>
              <a:avLst/>
              <a:gdLst/>
              <a:ahLst/>
              <a:cxnLst/>
              <a:rect l="l" t="t" r="r" b="b"/>
              <a:pathLst>
                <a:path w="619760" h="2346325">
                  <a:moveTo>
                    <a:pt x="619593" y="0"/>
                  </a:moveTo>
                  <a:lnTo>
                    <a:pt x="0" y="0"/>
                  </a:lnTo>
                  <a:lnTo>
                    <a:pt x="0" y="2346106"/>
                  </a:lnTo>
                  <a:lnTo>
                    <a:pt x="619593" y="2346106"/>
                  </a:lnTo>
                  <a:lnTo>
                    <a:pt x="619593" y="0"/>
                  </a:lnTo>
                  <a:close/>
                </a:path>
              </a:pathLst>
            </a:custGeom>
            <a:solidFill>
              <a:srgbClr val="FFDB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918038" y="9989224"/>
              <a:ext cx="619760" cy="440690"/>
            </a:xfrm>
            <a:custGeom>
              <a:avLst/>
              <a:gdLst/>
              <a:ahLst/>
              <a:cxnLst/>
              <a:rect l="l" t="t" r="r" b="b"/>
              <a:pathLst>
                <a:path w="619760" h="440690">
                  <a:moveTo>
                    <a:pt x="619593" y="0"/>
                  </a:moveTo>
                  <a:lnTo>
                    <a:pt x="0" y="0"/>
                  </a:lnTo>
                  <a:lnTo>
                    <a:pt x="0" y="440405"/>
                  </a:lnTo>
                  <a:lnTo>
                    <a:pt x="619593" y="440405"/>
                  </a:lnTo>
                  <a:lnTo>
                    <a:pt x="619593" y="0"/>
                  </a:lnTo>
                  <a:close/>
                </a:path>
              </a:pathLst>
            </a:custGeom>
            <a:solidFill>
              <a:srgbClr val="399E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535078" y="10209113"/>
              <a:ext cx="619760" cy="220979"/>
            </a:xfrm>
            <a:custGeom>
              <a:avLst/>
              <a:gdLst/>
              <a:ahLst/>
              <a:cxnLst/>
              <a:rect l="l" t="t" r="r" b="b"/>
              <a:pathLst>
                <a:path w="619759" h="220979">
                  <a:moveTo>
                    <a:pt x="619593" y="0"/>
                  </a:moveTo>
                  <a:lnTo>
                    <a:pt x="0" y="0"/>
                  </a:lnTo>
                  <a:lnTo>
                    <a:pt x="0" y="220516"/>
                  </a:lnTo>
                  <a:lnTo>
                    <a:pt x="619593" y="220516"/>
                  </a:lnTo>
                  <a:lnTo>
                    <a:pt x="619593" y="0"/>
                  </a:lnTo>
                  <a:close/>
                </a:path>
              </a:pathLst>
            </a:custGeom>
            <a:solidFill>
              <a:srgbClr val="6664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38555" y="10209113"/>
              <a:ext cx="619760" cy="220979"/>
            </a:xfrm>
            <a:custGeom>
              <a:avLst/>
              <a:gdLst/>
              <a:ahLst/>
              <a:cxnLst/>
              <a:rect l="l" t="t" r="r" b="b"/>
              <a:pathLst>
                <a:path w="619759" h="220979">
                  <a:moveTo>
                    <a:pt x="619593" y="0"/>
                  </a:moveTo>
                  <a:lnTo>
                    <a:pt x="0" y="0"/>
                  </a:lnTo>
                  <a:lnTo>
                    <a:pt x="0" y="220516"/>
                  </a:lnTo>
                  <a:lnTo>
                    <a:pt x="619593" y="220516"/>
                  </a:lnTo>
                  <a:lnTo>
                    <a:pt x="619593" y="0"/>
                  </a:lnTo>
                  <a:close/>
                </a:path>
              </a:pathLst>
            </a:custGeom>
            <a:solidFill>
              <a:srgbClr val="FFDE16">
                <a:alpha val="25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825058" y="9567235"/>
            <a:ext cx="805815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666466"/>
                </a:solidFill>
                <a:latin typeface="Arial"/>
                <a:cs typeface="Arial"/>
              </a:rPr>
              <a:t>70,000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445961" y="9786213"/>
            <a:ext cx="805815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666466"/>
                </a:solidFill>
                <a:latin typeface="Arial"/>
                <a:cs typeface="Arial"/>
              </a:rPr>
              <a:t>50,000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45564" y="9786213"/>
            <a:ext cx="805815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666466"/>
                </a:solidFill>
                <a:latin typeface="Arial"/>
                <a:cs typeface="Arial"/>
              </a:rPr>
              <a:t>50,000</a:t>
            </a:r>
            <a:endParaRPr sz="20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860486" y="9964270"/>
            <a:ext cx="805815" cy="332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666466"/>
                </a:solidFill>
                <a:latin typeface="Arial"/>
                <a:cs typeface="Arial"/>
              </a:rPr>
              <a:t>30,000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953487" y="2094177"/>
            <a:ext cx="2131060" cy="8335645"/>
            <a:chOff x="9953487" y="2094177"/>
            <a:chExt cx="2131060" cy="8335645"/>
          </a:xfrm>
        </p:grpSpPr>
        <p:sp>
          <p:nvSpPr>
            <p:cNvPr id="51" name="object 51"/>
            <p:cNvSpPr/>
            <p:nvPr/>
          </p:nvSpPr>
          <p:spPr>
            <a:xfrm>
              <a:off x="9953487" y="10324293"/>
              <a:ext cx="619760" cy="105410"/>
            </a:xfrm>
            <a:custGeom>
              <a:avLst/>
              <a:gdLst/>
              <a:ahLst/>
              <a:cxnLst/>
              <a:rect l="l" t="t" r="r" b="b"/>
              <a:pathLst>
                <a:path w="619759" h="105409">
                  <a:moveTo>
                    <a:pt x="619593" y="0"/>
                  </a:moveTo>
                  <a:lnTo>
                    <a:pt x="0" y="0"/>
                  </a:lnTo>
                  <a:lnTo>
                    <a:pt x="0" y="105337"/>
                  </a:lnTo>
                  <a:lnTo>
                    <a:pt x="619593" y="105337"/>
                  </a:lnTo>
                  <a:lnTo>
                    <a:pt x="619593" y="0"/>
                  </a:lnTo>
                  <a:close/>
                </a:path>
              </a:pathLst>
            </a:custGeom>
            <a:solidFill>
              <a:srgbClr val="86C17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464331" y="2094177"/>
              <a:ext cx="619760" cy="8335645"/>
            </a:xfrm>
            <a:custGeom>
              <a:avLst/>
              <a:gdLst/>
              <a:ahLst/>
              <a:cxnLst/>
              <a:rect l="l" t="t" r="r" b="b"/>
              <a:pathLst>
                <a:path w="619759" h="8335645">
                  <a:moveTo>
                    <a:pt x="619593" y="0"/>
                  </a:moveTo>
                  <a:lnTo>
                    <a:pt x="0" y="0"/>
                  </a:lnTo>
                  <a:lnTo>
                    <a:pt x="0" y="8335453"/>
                  </a:lnTo>
                  <a:lnTo>
                    <a:pt x="619593" y="8335453"/>
                  </a:lnTo>
                  <a:lnTo>
                    <a:pt x="619593" y="0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15688329" y="4536856"/>
            <a:ext cx="2520950" cy="733425"/>
          </a:xfrm>
          <a:custGeom>
            <a:avLst/>
            <a:gdLst/>
            <a:ahLst/>
            <a:cxnLst/>
            <a:rect l="l" t="t" r="r" b="b"/>
            <a:pathLst>
              <a:path w="2520950" h="733425">
                <a:moveTo>
                  <a:pt x="2154060" y="0"/>
                </a:moveTo>
                <a:lnTo>
                  <a:pt x="366480" y="10"/>
                </a:lnTo>
                <a:lnTo>
                  <a:pt x="320510" y="2865"/>
                </a:lnTo>
                <a:lnTo>
                  <a:pt x="276243" y="11203"/>
                </a:lnTo>
                <a:lnTo>
                  <a:pt x="234024" y="24678"/>
                </a:lnTo>
                <a:lnTo>
                  <a:pt x="194196" y="42949"/>
                </a:lnTo>
                <a:lnTo>
                  <a:pt x="157102" y="65670"/>
                </a:lnTo>
                <a:lnTo>
                  <a:pt x="123086" y="92500"/>
                </a:lnTo>
                <a:lnTo>
                  <a:pt x="92491" y="123095"/>
                </a:lnTo>
                <a:lnTo>
                  <a:pt x="65661" y="157110"/>
                </a:lnTo>
                <a:lnTo>
                  <a:pt x="42938" y="194203"/>
                </a:lnTo>
                <a:lnTo>
                  <a:pt x="24668" y="234030"/>
                </a:lnTo>
                <a:lnTo>
                  <a:pt x="11192" y="276247"/>
                </a:lnTo>
                <a:lnTo>
                  <a:pt x="2855" y="320512"/>
                </a:lnTo>
                <a:lnTo>
                  <a:pt x="0" y="366480"/>
                </a:lnTo>
                <a:lnTo>
                  <a:pt x="2855" y="412459"/>
                </a:lnTo>
                <a:lnTo>
                  <a:pt x="11192" y="456724"/>
                </a:lnTo>
                <a:lnTo>
                  <a:pt x="24668" y="498942"/>
                </a:lnTo>
                <a:lnTo>
                  <a:pt x="42938" y="538769"/>
                </a:lnTo>
                <a:lnTo>
                  <a:pt x="65661" y="575862"/>
                </a:lnTo>
                <a:lnTo>
                  <a:pt x="92491" y="609877"/>
                </a:lnTo>
                <a:lnTo>
                  <a:pt x="123086" y="640471"/>
                </a:lnTo>
                <a:lnTo>
                  <a:pt x="157102" y="667301"/>
                </a:lnTo>
                <a:lnTo>
                  <a:pt x="194196" y="690023"/>
                </a:lnTo>
                <a:lnTo>
                  <a:pt x="234024" y="708293"/>
                </a:lnTo>
                <a:lnTo>
                  <a:pt x="276243" y="721769"/>
                </a:lnTo>
                <a:lnTo>
                  <a:pt x="320510" y="730106"/>
                </a:lnTo>
                <a:lnTo>
                  <a:pt x="366480" y="732961"/>
                </a:lnTo>
                <a:lnTo>
                  <a:pt x="2154060" y="732961"/>
                </a:lnTo>
                <a:lnTo>
                  <a:pt x="2200030" y="730106"/>
                </a:lnTo>
                <a:lnTo>
                  <a:pt x="2244297" y="721769"/>
                </a:lnTo>
                <a:lnTo>
                  <a:pt x="2286516" y="708293"/>
                </a:lnTo>
                <a:lnTo>
                  <a:pt x="2326344" y="690023"/>
                </a:lnTo>
                <a:lnTo>
                  <a:pt x="2363438" y="667301"/>
                </a:lnTo>
                <a:lnTo>
                  <a:pt x="2397454" y="640471"/>
                </a:lnTo>
                <a:lnTo>
                  <a:pt x="2428049" y="609877"/>
                </a:lnTo>
                <a:lnTo>
                  <a:pt x="2454879" y="575862"/>
                </a:lnTo>
                <a:lnTo>
                  <a:pt x="2477602" y="538769"/>
                </a:lnTo>
                <a:lnTo>
                  <a:pt x="2495872" y="498942"/>
                </a:lnTo>
                <a:lnTo>
                  <a:pt x="2509348" y="456724"/>
                </a:lnTo>
                <a:lnTo>
                  <a:pt x="2517685" y="412459"/>
                </a:lnTo>
                <a:lnTo>
                  <a:pt x="2520541" y="366491"/>
                </a:lnTo>
                <a:lnTo>
                  <a:pt x="2517685" y="320512"/>
                </a:lnTo>
                <a:lnTo>
                  <a:pt x="2509348" y="276247"/>
                </a:lnTo>
                <a:lnTo>
                  <a:pt x="2495872" y="234028"/>
                </a:lnTo>
                <a:lnTo>
                  <a:pt x="2477602" y="194200"/>
                </a:lnTo>
                <a:lnTo>
                  <a:pt x="2454879" y="157106"/>
                </a:lnTo>
                <a:lnTo>
                  <a:pt x="2428049" y="123090"/>
                </a:lnTo>
                <a:lnTo>
                  <a:pt x="2397454" y="92494"/>
                </a:lnTo>
                <a:lnTo>
                  <a:pt x="2363438" y="65663"/>
                </a:lnTo>
                <a:lnTo>
                  <a:pt x="2326344" y="42940"/>
                </a:lnTo>
                <a:lnTo>
                  <a:pt x="2286516" y="24669"/>
                </a:lnTo>
                <a:lnTo>
                  <a:pt x="2244297" y="11193"/>
                </a:lnTo>
                <a:lnTo>
                  <a:pt x="2200030" y="2855"/>
                </a:lnTo>
                <a:lnTo>
                  <a:pt x="2154060" y="0"/>
                </a:lnTo>
                <a:close/>
              </a:path>
            </a:pathLst>
          </a:custGeom>
          <a:solidFill>
            <a:srgbClr val="FFDB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688329" y="6366298"/>
            <a:ext cx="2520950" cy="733425"/>
          </a:xfrm>
          <a:custGeom>
            <a:avLst/>
            <a:gdLst/>
            <a:ahLst/>
            <a:cxnLst/>
            <a:rect l="l" t="t" r="r" b="b"/>
            <a:pathLst>
              <a:path w="2520950" h="733425">
                <a:moveTo>
                  <a:pt x="2154060" y="0"/>
                </a:moveTo>
                <a:lnTo>
                  <a:pt x="366480" y="0"/>
                </a:lnTo>
                <a:lnTo>
                  <a:pt x="320510" y="2855"/>
                </a:lnTo>
                <a:lnTo>
                  <a:pt x="276243" y="11192"/>
                </a:lnTo>
                <a:lnTo>
                  <a:pt x="234024" y="24668"/>
                </a:lnTo>
                <a:lnTo>
                  <a:pt x="194196" y="42938"/>
                </a:lnTo>
                <a:lnTo>
                  <a:pt x="157102" y="65661"/>
                </a:lnTo>
                <a:lnTo>
                  <a:pt x="123086" y="92491"/>
                </a:lnTo>
                <a:lnTo>
                  <a:pt x="92491" y="123086"/>
                </a:lnTo>
                <a:lnTo>
                  <a:pt x="65661" y="157102"/>
                </a:lnTo>
                <a:lnTo>
                  <a:pt x="42938" y="194196"/>
                </a:lnTo>
                <a:lnTo>
                  <a:pt x="24668" y="234024"/>
                </a:lnTo>
                <a:lnTo>
                  <a:pt x="11192" y="276243"/>
                </a:lnTo>
                <a:lnTo>
                  <a:pt x="2855" y="320510"/>
                </a:lnTo>
                <a:lnTo>
                  <a:pt x="0" y="366480"/>
                </a:lnTo>
                <a:lnTo>
                  <a:pt x="2855" y="412451"/>
                </a:lnTo>
                <a:lnTo>
                  <a:pt x="11192" y="456718"/>
                </a:lnTo>
                <a:lnTo>
                  <a:pt x="24668" y="498937"/>
                </a:lnTo>
                <a:lnTo>
                  <a:pt x="42938" y="538765"/>
                </a:lnTo>
                <a:lnTo>
                  <a:pt x="65661" y="575859"/>
                </a:lnTo>
                <a:lnTo>
                  <a:pt x="92491" y="609875"/>
                </a:lnTo>
                <a:lnTo>
                  <a:pt x="123086" y="640470"/>
                </a:lnTo>
                <a:lnTo>
                  <a:pt x="157102" y="667300"/>
                </a:lnTo>
                <a:lnTo>
                  <a:pt x="194196" y="690023"/>
                </a:lnTo>
                <a:lnTo>
                  <a:pt x="234024" y="708293"/>
                </a:lnTo>
                <a:lnTo>
                  <a:pt x="276243" y="721769"/>
                </a:lnTo>
                <a:lnTo>
                  <a:pt x="320510" y="730106"/>
                </a:lnTo>
                <a:lnTo>
                  <a:pt x="366480" y="732961"/>
                </a:lnTo>
                <a:lnTo>
                  <a:pt x="2154060" y="732961"/>
                </a:lnTo>
                <a:lnTo>
                  <a:pt x="2200030" y="730106"/>
                </a:lnTo>
                <a:lnTo>
                  <a:pt x="2244297" y="721769"/>
                </a:lnTo>
                <a:lnTo>
                  <a:pt x="2286516" y="708293"/>
                </a:lnTo>
                <a:lnTo>
                  <a:pt x="2326344" y="690023"/>
                </a:lnTo>
                <a:lnTo>
                  <a:pt x="2363438" y="667300"/>
                </a:lnTo>
                <a:lnTo>
                  <a:pt x="2397454" y="640470"/>
                </a:lnTo>
                <a:lnTo>
                  <a:pt x="2428049" y="609875"/>
                </a:lnTo>
                <a:lnTo>
                  <a:pt x="2454879" y="575859"/>
                </a:lnTo>
                <a:lnTo>
                  <a:pt x="2477602" y="538765"/>
                </a:lnTo>
                <a:lnTo>
                  <a:pt x="2495872" y="498937"/>
                </a:lnTo>
                <a:lnTo>
                  <a:pt x="2509348" y="456718"/>
                </a:lnTo>
                <a:lnTo>
                  <a:pt x="2517685" y="412451"/>
                </a:lnTo>
                <a:lnTo>
                  <a:pt x="2520541" y="366480"/>
                </a:lnTo>
                <a:lnTo>
                  <a:pt x="2517685" y="320510"/>
                </a:lnTo>
                <a:lnTo>
                  <a:pt x="2509348" y="276243"/>
                </a:lnTo>
                <a:lnTo>
                  <a:pt x="2495872" y="234024"/>
                </a:lnTo>
                <a:lnTo>
                  <a:pt x="2477602" y="194196"/>
                </a:lnTo>
                <a:lnTo>
                  <a:pt x="2454879" y="157102"/>
                </a:lnTo>
                <a:lnTo>
                  <a:pt x="2428049" y="123086"/>
                </a:lnTo>
                <a:lnTo>
                  <a:pt x="2397454" y="92491"/>
                </a:lnTo>
                <a:lnTo>
                  <a:pt x="2363438" y="65661"/>
                </a:lnTo>
                <a:lnTo>
                  <a:pt x="2326344" y="42938"/>
                </a:lnTo>
                <a:lnTo>
                  <a:pt x="2286516" y="24668"/>
                </a:lnTo>
                <a:lnTo>
                  <a:pt x="2244297" y="11192"/>
                </a:lnTo>
                <a:lnTo>
                  <a:pt x="2200030" y="2855"/>
                </a:lnTo>
                <a:lnTo>
                  <a:pt x="2154060" y="0"/>
                </a:lnTo>
                <a:close/>
              </a:path>
            </a:pathLst>
          </a:custGeom>
          <a:solidFill>
            <a:srgbClr val="FFDB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688329" y="8167290"/>
            <a:ext cx="2520950" cy="733425"/>
          </a:xfrm>
          <a:custGeom>
            <a:avLst/>
            <a:gdLst/>
            <a:ahLst/>
            <a:cxnLst/>
            <a:rect l="l" t="t" r="r" b="b"/>
            <a:pathLst>
              <a:path w="2520950" h="733425">
                <a:moveTo>
                  <a:pt x="2154060" y="0"/>
                </a:moveTo>
                <a:lnTo>
                  <a:pt x="366480" y="0"/>
                </a:lnTo>
                <a:lnTo>
                  <a:pt x="320510" y="2855"/>
                </a:lnTo>
                <a:lnTo>
                  <a:pt x="276243" y="11192"/>
                </a:lnTo>
                <a:lnTo>
                  <a:pt x="234024" y="24668"/>
                </a:lnTo>
                <a:lnTo>
                  <a:pt x="194196" y="42938"/>
                </a:lnTo>
                <a:lnTo>
                  <a:pt x="157102" y="65661"/>
                </a:lnTo>
                <a:lnTo>
                  <a:pt x="123086" y="92491"/>
                </a:lnTo>
                <a:lnTo>
                  <a:pt x="92491" y="123086"/>
                </a:lnTo>
                <a:lnTo>
                  <a:pt x="65661" y="157102"/>
                </a:lnTo>
                <a:lnTo>
                  <a:pt x="42938" y="194196"/>
                </a:lnTo>
                <a:lnTo>
                  <a:pt x="24668" y="234024"/>
                </a:lnTo>
                <a:lnTo>
                  <a:pt x="11192" y="276243"/>
                </a:lnTo>
                <a:lnTo>
                  <a:pt x="2855" y="320510"/>
                </a:lnTo>
                <a:lnTo>
                  <a:pt x="0" y="366480"/>
                </a:lnTo>
                <a:lnTo>
                  <a:pt x="2855" y="412451"/>
                </a:lnTo>
                <a:lnTo>
                  <a:pt x="11192" y="456718"/>
                </a:lnTo>
                <a:lnTo>
                  <a:pt x="24668" y="498937"/>
                </a:lnTo>
                <a:lnTo>
                  <a:pt x="42938" y="538765"/>
                </a:lnTo>
                <a:lnTo>
                  <a:pt x="65661" y="575859"/>
                </a:lnTo>
                <a:lnTo>
                  <a:pt x="92491" y="609875"/>
                </a:lnTo>
                <a:lnTo>
                  <a:pt x="123086" y="640470"/>
                </a:lnTo>
                <a:lnTo>
                  <a:pt x="157102" y="667300"/>
                </a:lnTo>
                <a:lnTo>
                  <a:pt x="194196" y="690023"/>
                </a:lnTo>
                <a:lnTo>
                  <a:pt x="234024" y="708293"/>
                </a:lnTo>
                <a:lnTo>
                  <a:pt x="276243" y="721769"/>
                </a:lnTo>
                <a:lnTo>
                  <a:pt x="320510" y="730106"/>
                </a:lnTo>
                <a:lnTo>
                  <a:pt x="366480" y="732961"/>
                </a:lnTo>
                <a:lnTo>
                  <a:pt x="2154060" y="732961"/>
                </a:lnTo>
                <a:lnTo>
                  <a:pt x="2200030" y="730106"/>
                </a:lnTo>
                <a:lnTo>
                  <a:pt x="2244297" y="721769"/>
                </a:lnTo>
                <a:lnTo>
                  <a:pt x="2286516" y="708293"/>
                </a:lnTo>
                <a:lnTo>
                  <a:pt x="2326344" y="690023"/>
                </a:lnTo>
                <a:lnTo>
                  <a:pt x="2363438" y="667300"/>
                </a:lnTo>
                <a:lnTo>
                  <a:pt x="2397454" y="640470"/>
                </a:lnTo>
                <a:lnTo>
                  <a:pt x="2428049" y="609875"/>
                </a:lnTo>
                <a:lnTo>
                  <a:pt x="2454879" y="575859"/>
                </a:lnTo>
                <a:lnTo>
                  <a:pt x="2477602" y="538765"/>
                </a:lnTo>
                <a:lnTo>
                  <a:pt x="2495872" y="498937"/>
                </a:lnTo>
                <a:lnTo>
                  <a:pt x="2509348" y="456718"/>
                </a:lnTo>
                <a:lnTo>
                  <a:pt x="2517685" y="412451"/>
                </a:lnTo>
                <a:lnTo>
                  <a:pt x="2520541" y="366480"/>
                </a:lnTo>
                <a:lnTo>
                  <a:pt x="2517685" y="320510"/>
                </a:lnTo>
                <a:lnTo>
                  <a:pt x="2509348" y="276243"/>
                </a:lnTo>
                <a:lnTo>
                  <a:pt x="2495872" y="234024"/>
                </a:lnTo>
                <a:lnTo>
                  <a:pt x="2477602" y="194196"/>
                </a:lnTo>
                <a:lnTo>
                  <a:pt x="2454879" y="157102"/>
                </a:lnTo>
                <a:lnTo>
                  <a:pt x="2428049" y="123086"/>
                </a:lnTo>
                <a:lnTo>
                  <a:pt x="2397454" y="92491"/>
                </a:lnTo>
                <a:lnTo>
                  <a:pt x="2363438" y="65661"/>
                </a:lnTo>
                <a:lnTo>
                  <a:pt x="2326344" y="42938"/>
                </a:lnTo>
                <a:lnTo>
                  <a:pt x="2286516" y="24668"/>
                </a:lnTo>
                <a:lnTo>
                  <a:pt x="2244297" y="11192"/>
                </a:lnTo>
                <a:lnTo>
                  <a:pt x="2200030" y="2855"/>
                </a:lnTo>
                <a:lnTo>
                  <a:pt x="2154060" y="0"/>
                </a:lnTo>
                <a:close/>
              </a:path>
            </a:pathLst>
          </a:custGeom>
          <a:solidFill>
            <a:srgbClr val="FFDB4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23</Words>
  <Application>Microsoft Office PowerPoint</Application>
  <PresentationFormat>Custom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Lokal Kitchen</dc:title>
  <dc:creator>Anshumaan</dc:creator>
  <cp:lastModifiedBy>Lenovo Flex5</cp:lastModifiedBy>
  <cp:revision>1</cp:revision>
  <dcterms:created xsi:type="dcterms:W3CDTF">2021-04-29T05:45:30Z</dcterms:created>
  <dcterms:modified xsi:type="dcterms:W3CDTF">2021-11-23T10:49:51Z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2021-04-29T00:00:00Z</vt:filetime>
  </property>
  <property fmtid="{D5CDD505-2E9C-101B-9397-08002B2CF9AE}" pid="3" name="Creator">
    <vt:lpwstr>Adobe Illustrator CC 23.1 (Windows)</vt:lpwstr>
  </property>
  <property fmtid="{D5CDD505-2E9C-101B-9397-08002B2CF9AE}" pid="4" name="LastSaved">
    <vt:filetime>2021-04-29T00:00:00Z</vt:filetime>
  </property>
</Properties>
</file>